
<file path=[Content_Types].xml><?xml version="1.0" encoding="utf-8"?>
<Types xmlns="http://schemas.openxmlformats.org/package/2006/content-types">
  <Default Extension="bin" ContentType="application/octet-stream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6" r:id="rId5"/>
    <p:sldId id="264" r:id="rId6"/>
    <p:sldId id="273" r:id="rId7"/>
    <p:sldId id="266" r:id="rId8"/>
    <p:sldId id="275" r:id="rId9"/>
    <p:sldId id="279" r:id="rId10"/>
    <p:sldId id="276" r:id="rId11"/>
    <p:sldId id="280" r:id="rId12"/>
    <p:sldId id="269" r:id="rId13"/>
    <p:sldId id="303" r:id="rId14"/>
    <p:sldId id="304" r:id="rId15"/>
    <p:sldId id="306" r:id="rId16"/>
    <p:sldId id="308" r:id="rId17"/>
    <p:sldId id="307" r:id="rId18"/>
    <p:sldId id="277" r:id="rId19"/>
    <p:sldId id="278" r:id="rId20"/>
    <p:sldId id="281" r:id="rId21"/>
    <p:sldId id="282" r:id="rId22"/>
    <p:sldId id="283" r:id="rId23"/>
    <p:sldId id="302" r:id="rId24"/>
    <p:sldId id="285" r:id="rId25"/>
    <p:sldId id="300" r:id="rId26"/>
    <p:sldId id="298" r:id="rId27"/>
    <p:sldId id="297" r:id="rId28"/>
    <p:sldId id="299" r:id="rId29"/>
    <p:sldId id="309" r:id="rId30"/>
    <p:sldId id="310" r:id="rId31"/>
    <p:sldId id="314" r:id="rId32"/>
    <p:sldId id="315" r:id="rId33"/>
    <p:sldId id="312" r:id="rId34"/>
    <p:sldId id="319" r:id="rId35"/>
    <p:sldId id="320" r:id="rId36"/>
    <p:sldId id="316" r:id="rId37"/>
    <p:sldId id="311" r:id="rId38"/>
    <p:sldId id="317" r:id="rId39"/>
    <p:sldId id="318" r:id="rId40"/>
    <p:sldId id="271" r:id="rId41"/>
    <p:sldId id="263" r:id="rId42"/>
    <p:sldId id="2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56"/>
            <p14:sldId id="264"/>
            <p14:sldId id="273"/>
            <p14:sldId id="266"/>
          </p14:sldIdLst>
        </p14:section>
        <p14:section name="Session" id="{90BACF60-6985-452D-88CF-8DBE3F5AD1EA}">
          <p14:sldIdLst>
            <p14:sldId id="275"/>
            <p14:sldId id="279"/>
            <p14:sldId id="276"/>
            <p14:sldId id="280"/>
            <p14:sldId id="269"/>
            <p14:sldId id="303"/>
            <p14:sldId id="304"/>
            <p14:sldId id="306"/>
            <p14:sldId id="308"/>
            <p14:sldId id="307"/>
            <p14:sldId id="277"/>
            <p14:sldId id="278"/>
            <p14:sldId id="281"/>
            <p14:sldId id="282"/>
            <p14:sldId id="283"/>
            <p14:sldId id="302"/>
            <p14:sldId id="285"/>
            <p14:sldId id="300"/>
            <p14:sldId id="298"/>
            <p14:sldId id="297"/>
            <p14:sldId id="299"/>
            <p14:sldId id="309"/>
            <p14:sldId id="310"/>
            <p14:sldId id="314"/>
            <p14:sldId id="315"/>
            <p14:sldId id="312"/>
            <p14:sldId id="319"/>
            <p14:sldId id="320"/>
            <p14:sldId id="316"/>
            <p14:sldId id="311"/>
            <p14:sldId id="317"/>
            <p14:sldId id="318"/>
          </p14:sldIdLst>
        </p14:section>
        <p14:section name="Session Wrap Up" id="{73F21F77-97B2-4E00-9B05-98BA1AC11388}">
          <p14:sldIdLst>
            <p14:sldId id="271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ED6496-243A-4C38-ADED-6B6B2562327B}" v="3783" dt="2025-04-16T15:10:03.408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orio" userId="dbe1492c70b6d8a8" providerId="LiveId" clId="{2DE03E81-8A37-49BB-9144-F8DDFF7F51E0}"/>
    <pc:docChg chg="custSel addSld modSld modSection">
      <pc:chgData name="Scott Corio" userId="dbe1492c70b6d8a8" providerId="LiveId" clId="{2DE03E81-8A37-49BB-9144-F8DDFF7F51E0}" dt="2025-03-06T01:44:05.483" v="599" actId="962"/>
      <pc:docMkLst>
        <pc:docMk/>
      </pc:docMkLst>
      <pc:sldChg chg="modSp mod">
        <pc:chgData name="Scott Corio" userId="dbe1492c70b6d8a8" providerId="LiveId" clId="{2DE03E81-8A37-49BB-9144-F8DDFF7F51E0}" dt="2025-02-26T01:58:08.664" v="21" actId="6549"/>
        <pc:sldMkLst>
          <pc:docMk/>
          <pc:sldMk cId="4018952155" sldId="256"/>
        </pc:sldMkLst>
        <pc:spChg chg="mod">
          <ac:chgData name="Scott Corio" userId="dbe1492c70b6d8a8" providerId="LiveId" clId="{2DE03E81-8A37-49BB-9144-F8DDFF7F51E0}" dt="2025-02-26T01:57:13.051" v="20" actId="20577"/>
          <ac:spMkLst>
            <pc:docMk/>
            <pc:sldMk cId="4018952155" sldId="256"/>
            <ac:spMk id="2" creationId="{2313B669-2341-DF39-C682-5CB469879095}"/>
          </ac:spMkLst>
        </pc:spChg>
        <pc:spChg chg="mod">
          <ac:chgData name="Scott Corio" userId="dbe1492c70b6d8a8" providerId="LiveId" clId="{2DE03E81-8A37-49BB-9144-F8DDFF7F51E0}" dt="2025-02-26T01:58:08.664" v="21" actId="6549"/>
          <ac:spMkLst>
            <pc:docMk/>
            <pc:sldMk cId="4018952155" sldId="256"/>
            <ac:spMk id="3" creationId="{B7806C1F-6D02-FA11-F860-B05CFAC0C160}"/>
          </ac:spMkLst>
        </pc:spChg>
      </pc:sldChg>
      <pc:sldChg chg="modAnim">
        <pc:chgData name="Scott Corio" userId="dbe1492c70b6d8a8" providerId="LiveId" clId="{2DE03E81-8A37-49BB-9144-F8DDFF7F51E0}" dt="2025-03-06T00:39:00.463" v="37"/>
        <pc:sldMkLst>
          <pc:docMk/>
          <pc:sldMk cId="3599062176" sldId="269"/>
        </pc:sldMkLst>
      </pc:sldChg>
      <pc:sldChg chg="addSp delSp modSp new mod modClrScheme modAnim chgLayout">
        <pc:chgData name="Scott Corio" userId="dbe1492c70b6d8a8" providerId="LiveId" clId="{2DE03E81-8A37-49BB-9144-F8DDFF7F51E0}" dt="2025-03-06T00:46:31.623" v="563"/>
        <pc:sldMkLst>
          <pc:docMk/>
          <pc:sldMk cId="1922936294" sldId="276"/>
        </pc:sldMkLst>
        <pc:spChg chg="add mod ord">
          <ac:chgData name="Scott Corio" userId="dbe1492c70b6d8a8" providerId="LiveId" clId="{2DE03E81-8A37-49BB-9144-F8DDFF7F51E0}" dt="2025-03-06T00:38:07.698" v="36" actId="20577"/>
          <ac:spMkLst>
            <pc:docMk/>
            <pc:sldMk cId="1922936294" sldId="276"/>
            <ac:spMk id="4" creationId="{559B6B3E-A4CC-B63F-ACB6-1491097F542B}"/>
          </ac:spMkLst>
        </pc:spChg>
        <pc:spChg chg="add mod ord">
          <ac:chgData name="Scott Corio" userId="dbe1492c70b6d8a8" providerId="LiveId" clId="{2DE03E81-8A37-49BB-9144-F8DDFF7F51E0}" dt="2025-03-06T00:46:16.874" v="562" actId="20577"/>
          <ac:spMkLst>
            <pc:docMk/>
            <pc:sldMk cId="1922936294" sldId="276"/>
            <ac:spMk id="5" creationId="{94E8D37E-97BD-0A2A-DE8E-5DF76CDE0E8F}"/>
          </ac:spMkLst>
        </pc:spChg>
      </pc:sldChg>
      <pc:sldChg chg="addSp delSp modSp new mod">
        <pc:chgData name="Scott Corio" userId="dbe1492c70b6d8a8" providerId="LiveId" clId="{2DE03E81-8A37-49BB-9144-F8DDFF7F51E0}" dt="2025-03-06T01:44:05.483" v="599" actId="962"/>
        <pc:sldMkLst>
          <pc:docMk/>
          <pc:sldMk cId="3987891139" sldId="277"/>
        </pc:sldMkLst>
        <pc:spChg chg="mod">
          <ac:chgData name="Scott Corio" userId="dbe1492c70b6d8a8" providerId="LiveId" clId="{2DE03E81-8A37-49BB-9144-F8DDFF7F51E0}" dt="2025-03-06T00:49:46.816" v="595" actId="20577"/>
          <ac:spMkLst>
            <pc:docMk/>
            <pc:sldMk cId="3987891139" sldId="277"/>
            <ac:spMk id="2" creationId="{71597FD9-D05F-0976-83F2-52539EEF401F}"/>
          </ac:spMkLst>
        </pc:spChg>
        <pc:picChg chg="add mod">
          <ac:chgData name="Scott Corio" userId="dbe1492c70b6d8a8" providerId="LiveId" clId="{2DE03E81-8A37-49BB-9144-F8DDFF7F51E0}" dt="2025-03-06T01:44:05.483" v="599" actId="962"/>
          <ac:picMkLst>
            <pc:docMk/>
            <pc:sldMk cId="3987891139" sldId="277"/>
            <ac:picMk id="5" creationId="{2B7363FE-31BD-13B3-886A-DDC4BB091B2E}"/>
          </ac:picMkLst>
        </pc:picChg>
      </pc:sldChg>
      <pc:sldChg chg="new">
        <pc:chgData name="Scott Corio" userId="dbe1492c70b6d8a8" providerId="LiveId" clId="{2DE03E81-8A37-49BB-9144-F8DDFF7F51E0}" dt="2025-03-06T01:39:26.067" v="596" actId="680"/>
        <pc:sldMkLst>
          <pc:docMk/>
          <pc:sldMk cId="4227115603" sldId="278"/>
        </pc:sldMkLst>
      </pc:sldChg>
    </pc:docChg>
  </pc:docChgLst>
  <pc:docChgLst>
    <pc:chgData name="Donnie Taylor" userId="1e43ce747ab79711" providerId="LiveId" clId="{9AF53F0C-459B-4F04-86B8-5479F12D55B0}"/>
    <pc:docChg chg="undo custSel addSld delSld modSld modSection">
      <pc:chgData name="Donnie Taylor" userId="1e43ce747ab79711" providerId="LiveId" clId="{9AF53F0C-459B-4F04-86B8-5479F12D55B0}" dt="2025-04-06T21:01:52.967" v="2734"/>
      <pc:docMkLst>
        <pc:docMk/>
      </pc:docMkLst>
      <pc:sldChg chg="add">
        <pc:chgData name="Donnie Taylor" userId="1e43ce747ab79711" providerId="LiveId" clId="{9AF53F0C-459B-4F04-86B8-5479F12D55B0}" dt="2025-04-06T21:01:52.967" v="2734"/>
        <pc:sldMkLst>
          <pc:docMk/>
          <pc:sldMk cId="194691779" sldId="269"/>
        </pc:sldMkLst>
      </pc:sldChg>
      <pc:sldChg chg="del">
        <pc:chgData name="Donnie Taylor" userId="1e43ce747ab79711" providerId="LiveId" clId="{9AF53F0C-459B-4F04-86B8-5479F12D55B0}" dt="2025-04-06T21:01:49.528" v="2733" actId="2696"/>
        <pc:sldMkLst>
          <pc:docMk/>
          <pc:sldMk cId="3599062176" sldId="269"/>
        </pc:sldMkLst>
      </pc:sldChg>
      <pc:sldChg chg="addSp delSp modSp new del mod modClrScheme modAnim chgLayout">
        <pc:chgData name="Donnie Taylor" userId="1e43ce747ab79711" providerId="LiveId" clId="{9AF53F0C-459B-4F04-86B8-5479F12D55B0}" dt="2025-04-06T21:00:57.542" v="2731" actId="2696"/>
        <pc:sldMkLst>
          <pc:docMk/>
          <pc:sldMk cId="1431711671" sldId="303"/>
        </pc:sldMkLst>
        <pc:spChg chg="del mod ord">
          <ac:chgData name="Donnie Taylor" userId="1e43ce747ab79711" providerId="LiveId" clId="{9AF53F0C-459B-4F04-86B8-5479F12D55B0}" dt="2025-04-06T16:22:37.998" v="1" actId="700"/>
          <ac:spMkLst>
            <pc:docMk/>
            <pc:sldMk cId="1431711671" sldId="303"/>
            <ac:spMk id="2" creationId="{88DFDB0B-B3EB-5344-6033-73B02947CC16}"/>
          </ac:spMkLst>
        </pc:spChg>
        <pc:spChg chg="del mod ord">
          <ac:chgData name="Donnie Taylor" userId="1e43ce747ab79711" providerId="LiveId" clId="{9AF53F0C-459B-4F04-86B8-5479F12D55B0}" dt="2025-04-06T16:22:37.998" v="1" actId="700"/>
          <ac:spMkLst>
            <pc:docMk/>
            <pc:sldMk cId="1431711671" sldId="303"/>
            <ac:spMk id="3" creationId="{24610152-CA12-6AA9-09E0-E7A6C0E37915}"/>
          </ac:spMkLst>
        </pc:spChg>
        <pc:spChg chg="add mod ord">
          <ac:chgData name="Donnie Taylor" userId="1e43ce747ab79711" providerId="LiveId" clId="{9AF53F0C-459B-4F04-86B8-5479F12D55B0}" dt="2025-04-06T16:57:09.253" v="245" actId="26606"/>
          <ac:spMkLst>
            <pc:docMk/>
            <pc:sldMk cId="1431711671" sldId="303"/>
            <ac:spMk id="4" creationId="{DC0C175E-1D5D-20C3-D9AF-4FC62F576EFD}"/>
          </ac:spMkLst>
        </pc:spChg>
        <pc:spChg chg="add del mod ord">
          <ac:chgData name="Donnie Taylor" userId="1e43ce747ab79711" providerId="LiveId" clId="{9AF53F0C-459B-4F04-86B8-5479F12D55B0}" dt="2025-04-06T16:57:09.253" v="245" actId="26606"/>
          <ac:spMkLst>
            <pc:docMk/>
            <pc:sldMk cId="1431711671" sldId="303"/>
            <ac:spMk id="5" creationId="{34FC2FCB-7849-9370-FA5E-AC01979EB9B9}"/>
          </ac:spMkLst>
        </pc:spChg>
        <pc:spChg chg="add del mod ord">
          <ac:chgData name="Donnie Taylor" userId="1e43ce747ab79711" providerId="LiveId" clId="{9AF53F0C-459B-4F04-86B8-5479F12D55B0}" dt="2025-04-06T16:57:05.807" v="244" actId="700"/>
          <ac:spMkLst>
            <pc:docMk/>
            <pc:sldMk cId="1431711671" sldId="303"/>
            <ac:spMk id="6" creationId="{0176ADB4-D39C-70AD-D20B-5DFAFB9FB432}"/>
          </ac:spMkLst>
        </pc:spChg>
        <pc:spChg chg="add del mod ord">
          <ac:chgData name="Donnie Taylor" userId="1e43ce747ab79711" providerId="LiveId" clId="{9AF53F0C-459B-4F04-86B8-5479F12D55B0}" dt="2025-04-06T16:57:09.253" v="245" actId="26606"/>
          <ac:spMkLst>
            <pc:docMk/>
            <pc:sldMk cId="1431711671" sldId="303"/>
            <ac:spMk id="7" creationId="{64E675B4-85FA-C427-57D3-BAD0E2FB7C4E}"/>
          </ac:spMkLst>
        </pc:spChg>
        <pc:spChg chg="add del mod">
          <ac:chgData name="Donnie Taylor" userId="1e43ce747ab79711" providerId="LiveId" clId="{9AF53F0C-459B-4F04-86B8-5479F12D55B0}" dt="2025-04-06T17:08:43.310" v="408"/>
          <ac:spMkLst>
            <pc:docMk/>
            <pc:sldMk cId="1431711671" sldId="303"/>
            <ac:spMk id="13" creationId="{F6E35B27-5986-9EF1-4E54-088E50F9A13E}"/>
          </ac:spMkLst>
        </pc:spChg>
        <pc:graphicFrameChg chg="add">
          <ac:chgData name="Donnie Taylor" userId="1e43ce747ab79711" providerId="LiveId" clId="{9AF53F0C-459B-4F04-86B8-5479F12D55B0}" dt="2025-04-06T16:57:09.253" v="245" actId="26606"/>
          <ac:graphicFrameMkLst>
            <pc:docMk/>
            <pc:sldMk cId="1431711671" sldId="303"/>
            <ac:graphicFrameMk id="9" creationId="{6E2BD015-47FE-67B3-EF6C-FAD878D6A85E}"/>
          </ac:graphicFrameMkLst>
        </pc:graphicFrameChg>
        <pc:picChg chg="add mod">
          <ac:chgData name="Donnie Taylor" userId="1e43ce747ab79711" providerId="LiveId" clId="{9AF53F0C-459B-4F04-86B8-5479F12D55B0}" dt="2025-04-06T17:08:45.822" v="410" actId="962"/>
          <ac:picMkLst>
            <pc:docMk/>
            <pc:sldMk cId="1431711671" sldId="303"/>
            <ac:picMk id="10" creationId="{8AC23829-2C7E-B1EB-615C-BBBA18CDCAE6}"/>
          </ac:picMkLst>
        </pc:picChg>
      </pc:sldChg>
      <pc:sldChg chg="add">
        <pc:chgData name="Donnie Taylor" userId="1e43ce747ab79711" providerId="LiveId" clId="{9AF53F0C-459B-4F04-86B8-5479F12D55B0}" dt="2025-04-06T21:01:33.581" v="2732"/>
        <pc:sldMkLst>
          <pc:docMk/>
          <pc:sldMk cId="3679794353" sldId="303"/>
        </pc:sldMkLst>
      </pc:sldChg>
      <pc:sldChg chg="add">
        <pc:chgData name="Donnie Taylor" userId="1e43ce747ab79711" providerId="LiveId" clId="{9AF53F0C-459B-4F04-86B8-5479F12D55B0}" dt="2025-04-06T21:01:33.581" v="2732"/>
        <pc:sldMkLst>
          <pc:docMk/>
          <pc:sldMk cId="1087713927" sldId="304"/>
        </pc:sldMkLst>
      </pc:sldChg>
      <pc:sldChg chg="addSp delSp modSp new del mod modClrScheme modAnim chgLayout">
        <pc:chgData name="Donnie Taylor" userId="1e43ce747ab79711" providerId="LiveId" clId="{9AF53F0C-459B-4F04-86B8-5479F12D55B0}" dt="2025-04-06T21:00:57.542" v="2731" actId="2696"/>
        <pc:sldMkLst>
          <pc:docMk/>
          <pc:sldMk cId="1138807210" sldId="304"/>
        </pc:sldMkLst>
        <pc:spChg chg="del">
          <ac:chgData name="Donnie Taylor" userId="1e43ce747ab79711" providerId="LiveId" clId="{9AF53F0C-459B-4F04-86B8-5479F12D55B0}" dt="2025-04-06T17:04:52.291" v="247" actId="700"/>
          <ac:spMkLst>
            <pc:docMk/>
            <pc:sldMk cId="1138807210" sldId="304"/>
            <ac:spMk id="2" creationId="{8E89132C-5375-BDE2-401C-DEBCD5F03B2D}"/>
          </ac:spMkLst>
        </pc:spChg>
        <pc:spChg chg="del">
          <ac:chgData name="Donnie Taylor" userId="1e43ce747ab79711" providerId="LiveId" clId="{9AF53F0C-459B-4F04-86B8-5479F12D55B0}" dt="2025-04-06T17:04:52.291" v="247" actId="700"/>
          <ac:spMkLst>
            <pc:docMk/>
            <pc:sldMk cId="1138807210" sldId="304"/>
            <ac:spMk id="3" creationId="{FCAF6E00-3726-F7DD-9F66-ADE6715ABC0A}"/>
          </ac:spMkLst>
        </pc:spChg>
        <pc:spChg chg="del">
          <ac:chgData name="Donnie Taylor" userId="1e43ce747ab79711" providerId="LiveId" clId="{9AF53F0C-459B-4F04-86B8-5479F12D55B0}" dt="2025-04-06T17:04:52.291" v="247" actId="700"/>
          <ac:spMkLst>
            <pc:docMk/>
            <pc:sldMk cId="1138807210" sldId="304"/>
            <ac:spMk id="4" creationId="{41D01BCB-4F2B-365E-3733-42F85B8E516E}"/>
          </ac:spMkLst>
        </pc:spChg>
        <pc:spChg chg="add mod">
          <ac:chgData name="Donnie Taylor" userId="1e43ce747ab79711" providerId="LiveId" clId="{9AF53F0C-459B-4F04-86B8-5479F12D55B0}" dt="2025-04-06T17:05:17.439" v="282" actId="20577"/>
          <ac:spMkLst>
            <pc:docMk/>
            <pc:sldMk cId="1138807210" sldId="304"/>
            <ac:spMk id="5" creationId="{CB7C4999-3840-744D-F104-09C04CC531E7}"/>
          </ac:spMkLst>
        </pc:spChg>
        <pc:spChg chg="add del mod">
          <ac:chgData name="Donnie Taylor" userId="1e43ce747ab79711" providerId="LiveId" clId="{9AF53F0C-459B-4F04-86B8-5479F12D55B0}" dt="2025-04-06T17:08:03.197" v="336" actId="478"/>
          <ac:spMkLst>
            <pc:docMk/>
            <pc:sldMk cId="1138807210" sldId="304"/>
            <ac:spMk id="6" creationId="{477F9870-C6AD-D2DC-594E-D5173F0BCA32}"/>
          </ac:spMkLst>
        </pc:spChg>
        <pc:spChg chg="add mod">
          <ac:chgData name="Donnie Taylor" userId="1e43ce747ab79711" providerId="LiveId" clId="{9AF53F0C-459B-4F04-86B8-5479F12D55B0}" dt="2025-04-06T17:18:34.354" v="823" actId="1035"/>
          <ac:spMkLst>
            <pc:docMk/>
            <pc:sldMk cId="1138807210" sldId="304"/>
            <ac:spMk id="8" creationId="{429F32B9-E103-7DDC-D09C-2C961F8A13F0}"/>
          </ac:spMkLst>
        </pc:spChg>
        <pc:spChg chg="add mod">
          <ac:chgData name="Donnie Taylor" userId="1e43ce747ab79711" providerId="LiveId" clId="{9AF53F0C-459B-4F04-86B8-5479F12D55B0}" dt="2025-04-06T17:07:58.498" v="335"/>
          <ac:spMkLst>
            <pc:docMk/>
            <pc:sldMk cId="1138807210" sldId="304"/>
            <ac:spMk id="9" creationId="{C291E659-61DC-E471-2563-B97B6B316186}"/>
          </ac:spMkLst>
        </pc:spChg>
        <pc:spChg chg="add mod">
          <ac:chgData name="Donnie Taylor" userId="1e43ce747ab79711" providerId="LiveId" clId="{9AF53F0C-459B-4F04-86B8-5479F12D55B0}" dt="2025-04-06T18:18:54.817" v="2022" actId="20577"/>
          <ac:spMkLst>
            <pc:docMk/>
            <pc:sldMk cId="1138807210" sldId="304"/>
            <ac:spMk id="10" creationId="{F591351C-7201-E628-3945-F3C2C99BE9E2}"/>
          </ac:spMkLst>
        </pc:spChg>
        <pc:spChg chg="add mod">
          <ac:chgData name="Donnie Taylor" userId="1e43ce747ab79711" providerId="LiveId" clId="{9AF53F0C-459B-4F04-86B8-5479F12D55B0}" dt="2025-04-06T17:18:34.354" v="823" actId="1035"/>
          <ac:spMkLst>
            <pc:docMk/>
            <pc:sldMk cId="1138807210" sldId="304"/>
            <ac:spMk id="11" creationId="{49FD5DE8-190C-3010-07AD-9EFC9F1524E1}"/>
          </ac:spMkLst>
        </pc:spChg>
        <pc:spChg chg="add mod">
          <ac:chgData name="Donnie Taylor" userId="1e43ce747ab79711" providerId="LiveId" clId="{9AF53F0C-459B-4F04-86B8-5479F12D55B0}" dt="2025-04-06T17:18:34.354" v="823" actId="1035"/>
          <ac:spMkLst>
            <pc:docMk/>
            <pc:sldMk cId="1138807210" sldId="304"/>
            <ac:spMk id="12" creationId="{75E586EF-066A-DB37-223C-00F365ACFE61}"/>
          </ac:spMkLst>
        </pc:spChg>
        <pc:spChg chg="add mod">
          <ac:chgData name="Donnie Taylor" userId="1e43ce747ab79711" providerId="LiveId" clId="{9AF53F0C-459B-4F04-86B8-5479F12D55B0}" dt="2025-04-06T17:18:34.354" v="823" actId="1035"/>
          <ac:spMkLst>
            <pc:docMk/>
            <pc:sldMk cId="1138807210" sldId="304"/>
            <ac:spMk id="13" creationId="{69EA29C5-5422-8834-91B9-F9CBAB0C4715}"/>
          </ac:spMkLst>
        </pc:spChg>
        <pc:spChg chg="add mod">
          <ac:chgData name="Donnie Taylor" userId="1e43ce747ab79711" providerId="LiveId" clId="{9AF53F0C-459B-4F04-86B8-5479F12D55B0}" dt="2025-04-06T17:18:34.354" v="823" actId="1035"/>
          <ac:spMkLst>
            <pc:docMk/>
            <pc:sldMk cId="1138807210" sldId="304"/>
            <ac:spMk id="14" creationId="{B84782DB-0179-B2A1-9AC8-C833CD2F49FC}"/>
          </ac:spMkLst>
        </pc:spChg>
        <pc:spChg chg="add mod">
          <ac:chgData name="Donnie Taylor" userId="1e43ce747ab79711" providerId="LiveId" clId="{9AF53F0C-459B-4F04-86B8-5479F12D55B0}" dt="2025-04-06T17:18:34.354" v="823" actId="1035"/>
          <ac:spMkLst>
            <pc:docMk/>
            <pc:sldMk cId="1138807210" sldId="304"/>
            <ac:spMk id="15" creationId="{76669238-070C-8AED-D07B-8D33392456A4}"/>
          </ac:spMkLst>
        </pc:spChg>
        <pc:graphicFrameChg chg="add del mod modGraphic">
          <ac:chgData name="Donnie Taylor" userId="1e43ce747ab79711" providerId="LiveId" clId="{9AF53F0C-459B-4F04-86B8-5479F12D55B0}" dt="2025-04-06T17:07:00.841" v="286" actId="1032"/>
          <ac:graphicFrameMkLst>
            <pc:docMk/>
            <pc:sldMk cId="1138807210" sldId="304"/>
            <ac:graphicFrameMk id="7" creationId="{0B6FF301-DE8A-97C5-2D11-4BCE4FF0A67C}"/>
          </ac:graphicFrameMkLst>
        </pc:graphicFrameChg>
      </pc:sldChg>
      <pc:sldChg chg="addSp delSp modSp new del mod modClrScheme chgLayout">
        <pc:chgData name="Donnie Taylor" userId="1e43ce747ab79711" providerId="LiveId" clId="{9AF53F0C-459B-4F04-86B8-5479F12D55B0}" dt="2025-04-06T18:05:35.525" v="1842" actId="2696"/>
        <pc:sldMkLst>
          <pc:docMk/>
          <pc:sldMk cId="2423819368" sldId="305"/>
        </pc:sldMkLst>
        <pc:spChg chg="mod ord">
          <ac:chgData name="Donnie Taylor" userId="1e43ce747ab79711" providerId="LiveId" clId="{9AF53F0C-459B-4F04-86B8-5479F12D55B0}" dt="2025-04-06T17:31:02.425" v="1344" actId="20577"/>
          <ac:spMkLst>
            <pc:docMk/>
            <pc:sldMk cId="2423819368" sldId="305"/>
            <ac:spMk id="2" creationId="{AC2BA2F8-F5F5-8D49-3BE5-3203ED2692E3}"/>
          </ac:spMkLst>
        </pc:spChg>
        <pc:spChg chg="add del mod ord">
          <ac:chgData name="Donnie Taylor" userId="1e43ce747ab79711" providerId="LiveId" clId="{9AF53F0C-459B-4F04-86B8-5479F12D55B0}" dt="2025-04-06T17:39:23.621" v="1420" actId="20577"/>
          <ac:spMkLst>
            <pc:docMk/>
            <pc:sldMk cId="2423819368" sldId="305"/>
            <ac:spMk id="3" creationId="{FF10BCD9-CA37-3A1F-5CF3-2EB89FB5B2C1}"/>
          </ac:spMkLst>
        </pc:spChg>
        <pc:spChg chg="add del mod ord">
          <ac:chgData name="Donnie Taylor" userId="1e43ce747ab79711" providerId="LiveId" clId="{9AF53F0C-459B-4F04-86B8-5479F12D55B0}" dt="2025-04-06T17:40:34.926" v="1421" actId="478"/>
          <ac:spMkLst>
            <pc:docMk/>
            <pc:sldMk cId="2423819368" sldId="305"/>
            <ac:spMk id="4" creationId="{C0E63B8F-2F17-370E-24AB-A658AC21F59A}"/>
          </ac:spMkLst>
        </pc:spChg>
      </pc:sldChg>
      <pc:sldChg chg="addSp delSp modSp new del mod modAnim">
        <pc:chgData name="Donnie Taylor" userId="1e43ce747ab79711" providerId="LiveId" clId="{9AF53F0C-459B-4F04-86B8-5479F12D55B0}" dt="2025-04-06T21:00:57.542" v="2731" actId="2696"/>
        <pc:sldMkLst>
          <pc:docMk/>
          <pc:sldMk cId="1496566883" sldId="306"/>
        </pc:sldMkLst>
        <pc:spChg chg="mod">
          <ac:chgData name="Donnie Taylor" userId="1e43ce747ab79711" providerId="LiveId" clId="{9AF53F0C-459B-4F04-86B8-5479F12D55B0}" dt="2025-04-06T18:06:42.557" v="1907" actId="20577"/>
          <ac:spMkLst>
            <pc:docMk/>
            <pc:sldMk cId="1496566883" sldId="306"/>
            <ac:spMk id="2" creationId="{D4BD2F89-B7E9-417D-3666-AD4D9D971C60}"/>
          </ac:spMkLst>
        </pc:spChg>
        <pc:spChg chg="del">
          <ac:chgData name="Donnie Taylor" userId="1e43ce747ab79711" providerId="LiveId" clId="{9AF53F0C-459B-4F04-86B8-5479F12D55B0}" dt="2025-04-06T17:40:49.044" v="1423" actId="478"/>
          <ac:spMkLst>
            <pc:docMk/>
            <pc:sldMk cId="1496566883" sldId="306"/>
            <ac:spMk id="3" creationId="{342A7EAC-B3F1-00B7-84FF-54EF7E07FE1F}"/>
          </ac:spMkLst>
        </pc:spChg>
        <pc:spChg chg="del">
          <ac:chgData name="Donnie Taylor" userId="1e43ce747ab79711" providerId="LiveId" clId="{9AF53F0C-459B-4F04-86B8-5479F12D55B0}" dt="2025-04-06T17:40:51.124" v="1424" actId="478"/>
          <ac:spMkLst>
            <pc:docMk/>
            <pc:sldMk cId="1496566883" sldId="306"/>
            <ac:spMk id="4" creationId="{D67F6F00-4444-57ED-4B58-2B636D6008E7}"/>
          </ac:spMkLst>
        </pc:spChg>
        <pc:spChg chg="add mod">
          <ac:chgData name="Donnie Taylor" userId="1e43ce747ab79711" providerId="LiveId" clId="{9AF53F0C-459B-4F04-86B8-5479F12D55B0}" dt="2025-04-06T17:53:20.266" v="1525" actId="20577"/>
          <ac:spMkLst>
            <pc:docMk/>
            <pc:sldMk cId="1496566883" sldId="306"/>
            <ac:spMk id="5" creationId="{622BFFA6-27F4-64B4-7A03-9FE5D38F9833}"/>
          </ac:spMkLst>
        </pc:spChg>
        <pc:spChg chg="add mod">
          <ac:chgData name="Donnie Taylor" userId="1e43ce747ab79711" providerId="LiveId" clId="{9AF53F0C-459B-4F04-86B8-5479F12D55B0}" dt="2025-04-06T18:20:08.103" v="2039" actId="14100"/>
          <ac:spMkLst>
            <pc:docMk/>
            <pc:sldMk cId="1496566883" sldId="306"/>
            <ac:spMk id="12" creationId="{B57893E7-97B0-B2A9-8EE9-E327A5F48277}"/>
          </ac:spMkLst>
        </pc:spChg>
        <pc:spChg chg="add mod">
          <ac:chgData name="Donnie Taylor" userId="1e43ce747ab79711" providerId="LiveId" clId="{9AF53F0C-459B-4F04-86B8-5479F12D55B0}" dt="2025-04-06T18:20:38.328" v="2043" actId="14100"/>
          <ac:spMkLst>
            <pc:docMk/>
            <pc:sldMk cId="1496566883" sldId="306"/>
            <ac:spMk id="22" creationId="{61EB36D6-E3A6-D346-4A50-8BFEF2E351C0}"/>
          </ac:spMkLst>
        </pc:spChg>
        <pc:spChg chg="add mod">
          <ac:chgData name="Donnie Taylor" userId="1e43ce747ab79711" providerId="LiveId" clId="{9AF53F0C-459B-4F04-86B8-5479F12D55B0}" dt="2025-04-06T18:02:50.325" v="1619" actId="1076"/>
          <ac:spMkLst>
            <pc:docMk/>
            <pc:sldMk cId="1496566883" sldId="306"/>
            <ac:spMk id="29" creationId="{C3FF610F-975F-8A81-D493-C85CF83BCEB6}"/>
          </ac:spMkLst>
        </pc:spChg>
        <pc:spChg chg="add mod">
          <ac:chgData name="Donnie Taylor" userId="1e43ce747ab79711" providerId="LiveId" clId="{9AF53F0C-459B-4F04-86B8-5479F12D55B0}" dt="2025-04-06T18:12:32.494" v="1952" actId="1076"/>
          <ac:spMkLst>
            <pc:docMk/>
            <pc:sldMk cId="1496566883" sldId="306"/>
            <ac:spMk id="30" creationId="{FD468593-434A-548E-3A71-2EC2FF687539}"/>
          </ac:spMkLst>
        </pc:spChg>
        <pc:spChg chg="add mod">
          <ac:chgData name="Donnie Taylor" userId="1e43ce747ab79711" providerId="LiveId" clId="{9AF53F0C-459B-4F04-86B8-5479F12D55B0}" dt="2025-04-06T18:13:00.586" v="1961" actId="1076"/>
          <ac:spMkLst>
            <pc:docMk/>
            <pc:sldMk cId="1496566883" sldId="306"/>
            <ac:spMk id="31" creationId="{56AACF44-860D-2146-7D9B-773FD1FA48B4}"/>
          </ac:spMkLst>
        </pc:spChg>
        <pc:spChg chg="add mod">
          <ac:chgData name="Donnie Taylor" userId="1e43ce747ab79711" providerId="LiveId" clId="{9AF53F0C-459B-4F04-86B8-5479F12D55B0}" dt="2025-04-06T18:20:27.935" v="2042" actId="1076"/>
          <ac:spMkLst>
            <pc:docMk/>
            <pc:sldMk cId="1496566883" sldId="306"/>
            <ac:spMk id="32" creationId="{E2B2C3E8-F293-7A04-7D38-5562479C867C}"/>
          </ac:spMkLst>
        </pc:spChg>
        <pc:spChg chg="add mod">
          <ac:chgData name="Donnie Taylor" userId="1e43ce747ab79711" providerId="LiveId" clId="{9AF53F0C-459B-4F04-86B8-5479F12D55B0}" dt="2025-04-06T18:19:36.114" v="2025" actId="1076"/>
          <ac:spMkLst>
            <pc:docMk/>
            <pc:sldMk cId="1496566883" sldId="306"/>
            <ac:spMk id="33" creationId="{9904A6D0-F781-042B-BDF1-61B62E3EDE45}"/>
          </ac:spMkLst>
        </pc:spChg>
        <pc:spChg chg="add mod">
          <ac:chgData name="Donnie Taylor" userId="1e43ce747ab79711" providerId="LiveId" clId="{9AF53F0C-459B-4F04-86B8-5479F12D55B0}" dt="2025-04-06T18:19:40.683" v="2026" actId="1076"/>
          <ac:spMkLst>
            <pc:docMk/>
            <pc:sldMk cId="1496566883" sldId="306"/>
            <ac:spMk id="34" creationId="{E82FA261-88A1-5E48-CEE7-400ACA50875C}"/>
          </ac:spMkLst>
        </pc:spChg>
        <pc:spChg chg="add mod">
          <ac:chgData name="Donnie Taylor" userId="1e43ce747ab79711" providerId="LiveId" clId="{9AF53F0C-459B-4F04-86B8-5479F12D55B0}" dt="2025-04-06T18:12:55.517" v="1960" actId="571"/>
          <ac:spMkLst>
            <pc:docMk/>
            <pc:sldMk cId="1496566883" sldId="306"/>
            <ac:spMk id="36" creationId="{EEC879F0-22E3-3F28-43E9-2C584FE965CD}"/>
          </ac:spMkLst>
        </pc:spChg>
        <pc:spChg chg="add mod">
          <ac:chgData name="Donnie Taylor" userId="1e43ce747ab79711" providerId="LiveId" clId="{9AF53F0C-459B-4F04-86B8-5479F12D55B0}" dt="2025-04-06T18:19:45.234" v="2027" actId="1076"/>
          <ac:spMkLst>
            <pc:docMk/>
            <pc:sldMk cId="1496566883" sldId="306"/>
            <ac:spMk id="39" creationId="{046AF265-36EF-E37C-84B1-B72378B996CD}"/>
          </ac:spMkLst>
        </pc:spChg>
        <pc:picChg chg="add del mod">
          <ac:chgData name="Donnie Taylor" userId="1e43ce747ab79711" providerId="LiveId" clId="{9AF53F0C-459B-4F04-86B8-5479F12D55B0}" dt="2025-04-06T17:52:49.984" v="1503" actId="478"/>
          <ac:picMkLst>
            <pc:docMk/>
            <pc:sldMk cId="1496566883" sldId="306"/>
            <ac:picMk id="7" creationId="{9A26AD1B-8CE2-AA65-0BB2-9977B1F80A83}"/>
          </ac:picMkLst>
        </pc:picChg>
        <pc:picChg chg="add mod">
          <ac:chgData name="Donnie Taylor" userId="1e43ce747ab79711" providerId="LiveId" clId="{9AF53F0C-459B-4F04-86B8-5479F12D55B0}" dt="2025-04-06T17:45:38.365" v="1463"/>
          <ac:picMkLst>
            <pc:docMk/>
            <pc:sldMk cId="1496566883" sldId="306"/>
            <ac:picMk id="9" creationId="{71407EAA-CC42-C127-9F37-D48BFC0502B0}"/>
          </ac:picMkLst>
        </pc:picChg>
        <pc:picChg chg="add del mod">
          <ac:chgData name="Donnie Taylor" userId="1e43ce747ab79711" providerId="LiveId" clId="{9AF53F0C-459B-4F04-86B8-5479F12D55B0}" dt="2025-04-06T17:52:49.416" v="1502" actId="478"/>
          <ac:picMkLst>
            <pc:docMk/>
            <pc:sldMk cId="1496566883" sldId="306"/>
            <ac:picMk id="11" creationId="{C4B85863-3264-0EDF-7D8F-325685A891F0}"/>
          </ac:picMkLst>
        </pc:picChg>
        <pc:picChg chg="add del mod">
          <ac:chgData name="Donnie Taylor" userId="1e43ce747ab79711" providerId="LiveId" clId="{9AF53F0C-459B-4F04-86B8-5479F12D55B0}" dt="2025-04-06T17:52:48.816" v="1500" actId="478"/>
          <ac:picMkLst>
            <pc:docMk/>
            <pc:sldMk cId="1496566883" sldId="306"/>
            <ac:picMk id="14" creationId="{C55E8CF3-8145-D72A-E5CB-E7CA1FFB6626}"/>
          </ac:picMkLst>
        </pc:picChg>
        <pc:picChg chg="add mod">
          <ac:chgData name="Donnie Taylor" userId="1e43ce747ab79711" providerId="LiveId" clId="{9AF53F0C-459B-4F04-86B8-5479F12D55B0}" dt="2025-04-06T18:13:00.586" v="1961" actId="1076"/>
          <ac:picMkLst>
            <pc:docMk/>
            <pc:sldMk cId="1496566883" sldId="306"/>
            <ac:picMk id="16" creationId="{74B0266A-0941-180E-E9BD-0B050B50E903}"/>
          </ac:picMkLst>
        </pc:picChg>
        <pc:picChg chg="add mod">
          <ac:chgData name="Donnie Taylor" userId="1e43ce747ab79711" providerId="LiveId" clId="{9AF53F0C-459B-4F04-86B8-5479F12D55B0}" dt="2025-04-06T17:52:54.212" v="1504" actId="1076"/>
          <ac:picMkLst>
            <pc:docMk/>
            <pc:sldMk cId="1496566883" sldId="306"/>
            <ac:picMk id="17" creationId="{58567B9E-A5CB-AE99-CA4F-62ECDC8ED66B}"/>
          </ac:picMkLst>
        </pc:picChg>
        <pc:picChg chg="add mod">
          <ac:chgData name="Donnie Taylor" userId="1e43ce747ab79711" providerId="LiveId" clId="{9AF53F0C-459B-4F04-86B8-5479F12D55B0}" dt="2025-04-06T18:12:32.494" v="1952" actId="1076"/>
          <ac:picMkLst>
            <pc:docMk/>
            <pc:sldMk cId="1496566883" sldId="306"/>
            <ac:picMk id="18" creationId="{31DC2A19-5D75-FACF-0486-3F5F80063EB6}"/>
          </ac:picMkLst>
        </pc:picChg>
        <pc:picChg chg="add mod">
          <ac:chgData name="Donnie Taylor" userId="1e43ce747ab79711" providerId="LiveId" clId="{9AF53F0C-459B-4F04-86B8-5479F12D55B0}" dt="2025-04-06T18:19:36.114" v="2025" actId="1076"/>
          <ac:picMkLst>
            <pc:docMk/>
            <pc:sldMk cId="1496566883" sldId="306"/>
            <ac:picMk id="19" creationId="{828566D4-425A-310E-F4D5-AE6A4D2077FD}"/>
          </ac:picMkLst>
        </pc:picChg>
        <pc:picChg chg="add mod">
          <ac:chgData name="Donnie Taylor" userId="1e43ce747ab79711" providerId="LiveId" clId="{9AF53F0C-459B-4F04-86B8-5479F12D55B0}" dt="2025-04-06T18:20:27.935" v="2042" actId="1076"/>
          <ac:picMkLst>
            <pc:docMk/>
            <pc:sldMk cId="1496566883" sldId="306"/>
            <ac:picMk id="21" creationId="{65D1DE66-0CB9-D81D-5A9B-E8260D5DBFB5}"/>
          </ac:picMkLst>
        </pc:picChg>
        <pc:picChg chg="add del mod">
          <ac:chgData name="Donnie Taylor" userId="1e43ce747ab79711" providerId="LiveId" clId="{9AF53F0C-459B-4F04-86B8-5479F12D55B0}" dt="2025-04-06T18:01:08.126" v="1578" actId="478"/>
          <ac:picMkLst>
            <pc:docMk/>
            <pc:sldMk cId="1496566883" sldId="306"/>
            <ac:picMk id="24" creationId="{23DD357B-3CC3-09A3-F7A8-9EA4BBCEC80C}"/>
          </ac:picMkLst>
        </pc:picChg>
        <pc:picChg chg="add mod">
          <ac:chgData name="Donnie Taylor" userId="1e43ce747ab79711" providerId="LiveId" clId="{9AF53F0C-459B-4F04-86B8-5479F12D55B0}" dt="2025-04-06T18:01:16.972" v="1579"/>
          <ac:picMkLst>
            <pc:docMk/>
            <pc:sldMk cId="1496566883" sldId="306"/>
            <ac:picMk id="26" creationId="{EEC4FC18-D78F-4474-A532-19097EF2E640}"/>
          </ac:picMkLst>
        </pc:picChg>
        <pc:picChg chg="add mod">
          <ac:chgData name="Donnie Taylor" userId="1e43ce747ab79711" providerId="LiveId" clId="{9AF53F0C-459B-4F04-86B8-5479F12D55B0}" dt="2025-04-06T18:19:40.683" v="2026" actId="1076"/>
          <ac:picMkLst>
            <pc:docMk/>
            <pc:sldMk cId="1496566883" sldId="306"/>
            <ac:picMk id="28" creationId="{59CA281E-9BE1-95E4-A370-272B9E3C5A50}"/>
          </ac:picMkLst>
        </pc:picChg>
        <pc:picChg chg="add mod">
          <ac:chgData name="Donnie Taylor" userId="1e43ce747ab79711" providerId="LiveId" clId="{9AF53F0C-459B-4F04-86B8-5479F12D55B0}" dt="2025-04-06T18:12:55.517" v="1960" actId="571"/>
          <ac:picMkLst>
            <pc:docMk/>
            <pc:sldMk cId="1496566883" sldId="306"/>
            <ac:picMk id="35" creationId="{4F5C4E21-8BC3-C84C-9557-CE42923482FB}"/>
          </ac:picMkLst>
        </pc:picChg>
        <pc:picChg chg="add mod">
          <ac:chgData name="Donnie Taylor" userId="1e43ce747ab79711" providerId="LiveId" clId="{9AF53F0C-459B-4F04-86B8-5479F12D55B0}" dt="2025-04-06T18:19:45.234" v="2027" actId="1076"/>
          <ac:picMkLst>
            <pc:docMk/>
            <pc:sldMk cId="1496566883" sldId="306"/>
            <ac:picMk id="38" creationId="{B43411D2-FD36-2BB3-7B2D-45C49F18CCE3}"/>
          </ac:picMkLst>
        </pc:picChg>
      </pc:sldChg>
      <pc:sldChg chg="add">
        <pc:chgData name="Donnie Taylor" userId="1e43ce747ab79711" providerId="LiveId" clId="{9AF53F0C-459B-4F04-86B8-5479F12D55B0}" dt="2025-04-06T21:01:33.581" v="2732"/>
        <pc:sldMkLst>
          <pc:docMk/>
          <pc:sldMk cId="2520370891" sldId="306"/>
        </pc:sldMkLst>
      </pc:sldChg>
      <pc:sldChg chg="new del">
        <pc:chgData name="Donnie Taylor" userId="1e43ce747ab79711" providerId="LiveId" clId="{9AF53F0C-459B-4F04-86B8-5479F12D55B0}" dt="2025-04-06T18:11:05.067" v="1941" actId="2696"/>
        <pc:sldMkLst>
          <pc:docMk/>
          <pc:sldMk cId="112019101" sldId="307"/>
        </pc:sldMkLst>
      </pc:sldChg>
      <pc:sldChg chg="addSp delSp modSp new del mod modClrScheme chgLayout">
        <pc:chgData name="Donnie Taylor" userId="1e43ce747ab79711" providerId="LiveId" clId="{9AF53F0C-459B-4F04-86B8-5479F12D55B0}" dt="2025-04-06T21:00:57.542" v="2731" actId="2696"/>
        <pc:sldMkLst>
          <pc:docMk/>
          <pc:sldMk cId="1090409313" sldId="307"/>
        </pc:sldMkLst>
        <pc:spChg chg="del mod ord">
          <ac:chgData name="Donnie Taylor" userId="1e43ce747ab79711" providerId="LiveId" clId="{9AF53F0C-459B-4F04-86B8-5479F12D55B0}" dt="2025-04-06T18:24:01.720" v="2045" actId="700"/>
          <ac:spMkLst>
            <pc:docMk/>
            <pc:sldMk cId="1090409313" sldId="307"/>
            <ac:spMk id="2" creationId="{4F0BE2F5-48CD-0A76-2D91-39829ADE4946}"/>
          </ac:spMkLst>
        </pc:spChg>
        <pc:spChg chg="del mod ord">
          <ac:chgData name="Donnie Taylor" userId="1e43ce747ab79711" providerId="LiveId" clId="{9AF53F0C-459B-4F04-86B8-5479F12D55B0}" dt="2025-04-06T18:24:01.720" v="2045" actId="700"/>
          <ac:spMkLst>
            <pc:docMk/>
            <pc:sldMk cId="1090409313" sldId="307"/>
            <ac:spMk id="3" creationId="{030BC3D4-2353-FB7D-3CC8-2F08ED5C5FFB}"/>
          </ac:spMkLst>
        </pc:spChg>
        <pc:spChg chg="del">
          <ac:chgData name="Donnie Taylor" userId="1e43ce747ab79711" providerId="LiveId" clId="{9AF53F0C-459B-4F04-86B8-5479F12D55B0}" dt="2025-04-06T18:24:01.720" v="2045" actId="700"/>
          <ac:spMkLst>
            <pc:docMk/>
            <pc:sldMk cId="1090409313" sldId="307"/>
            <ac:spMk id="4" creationId="{2276D603-6159-EE27-D45B-6112158400B2}"/>
          </ac:spMkLst>
        </pc:spChg>
        <pc:spChg chg="add mod ord">
          <ac:chgData name="Donnie Taylor" userId="1e43ce747ab79711" providerId="LiveId" clId="{9AF53F0C-459B-4F04-86B8-5479F12D55B0}" dt="2025-04-06T18:24:12.727" v="2091" actId="20577"/>
          <ac:spMkLst>
            <pc:docMk/>
            <pc:sldMk cId="1090409313" sldId="307"/>
            <ac:spMk id="5" creationId="{1A545755-5424-62B5-7F27-36B95A938A62}"/>
          </ac:spMkLst>
        </pc:spChg>
        <pc:spChg chg="add mod ord">
          <ac:chgData name="Donnie Taylor" userId="1e43ce747ab79711" providerId="LiveId" clId="{9AF53F0C-459B-4F04-86B8-5479F12D55B0}" dt="2025-04-06T18:24:22.426" v="2133" actId="20577"/>
          <ac:spMkLst>
            <pc:docMk/>
            <pc:sldMk cId="1090409313" sldId="307"/>
            <ac:spMk id="6" creationId="{13A95D33-08DD-207A-D566-D8298817FA71}"/>
          </ac:spMkLst>
        </pc:spChg>
      </pc:sldChg>
      <pc:sldChg chg="add">
        <pc:chgData name="Donnie Taylor" userId="1e43ce747ab79711" providerId="LiveId" clId="{9AF53F0C-459B-4F04-86B8-5479F12D55B0}" dt="2025-04-06T21:01:33.581" v="2732"/>
        <pc:sldMkLst>
          <pc:docMk/>
          <pc:sldMk cId="3269668902" sldId="307"/>
        </pc:sldMkLst>
      </pc:sldChg>
      <pc:sldChg chg="add">
        <pc:chgData name="Donnie Taylor" userId="1e43ce747ab79711" providerId="LiveId" clId="{9AF53F0C-459B-4F04-86B8-5479F12D55B0}" dt="2025-04-06T21:01:33.581" v="2732"/>
        <pc:sldMkLst>
          <pc:docMk/>
          <pc:sldMk cId="3628986152" sldId="308"/>
        </pc:sldMkLst>
      </pc:sldChg>
      <pc:sldChg chg="addSp delSp modSp new del mod modClrScheme modAnim chgLayout">
        <pc:chgData name="Donnie Taylor" userId="1e43ce747ab79711" providerId="LiveId" clId="{9AF53F0C-459B-4F04-86B8-5479F12D55B0}" dt="2025-04-06T21:00:57.542" v="2731" actId="2696"/>
        <pc:sldMkLst>
          <pc:docMk/>
          <pc:sldMk cId="4051194484" sldId="308"/>
        </pc:sldMkLst>
        <pc:spChg chg="del mod ord">
          <ac:chgData name="Donnie Taylor" userId="1e43ce747ab79711" providerId="LiveId" clId="{9AF53F0C-459B-4F04-86B8-5479F12D55B0}" dt="2025-04-06T20:37:32.353" v="2135" actId="700"/>
          <ac:spMkLst>
            <pc:docMk/>
            <pc:sldMk cId="4051194484" sldId="308"/>
            <ac:spMk id="2" creationId="{C8B30557-4E40-C6FD-E81D-11871CFD2767}"/>
          </ac:spMkLst>
        </pc:spChg>
        <pc:spChg chg="del mod ord">
          <ac:chgData name="Donnie Taylor" userId="1e43ce747ab79711" providerId="LiveId" clId="{9AF53F0C-459B-4F04-86B8-5479F12D55B0}" dt="2025-04-06T20:37:32.353" v="2135" actId="700"/>
          <ac:spMkLst>
            <pc:docMk/>
            <pc:sldMk cId="4051194484" sldId="308"/>
            <ac:spMk id="3" creationId="{63529CFF-C0C5-FDDC-4716-9D0C577A2B4D}"/>
          </ac:spMkLst>
        </pc:spChg>
        <pc:spChg chg="del">
          <ac:chgData name="Donnie Taylor" userId="1e43ce747ab79711" providerId="LiveId" clId="{9AF53F0C-459B-4F04-86B8-5479F12D55B0}" dt="2025-04-06T20:37:32.353" v="2135" actId="700"/>
          <ac:spMkLst>
            <pc:docMk/>
            <pc:sldMk cId="4051194484" sldId="308"/>
            <ac:spMk id="4" creationId="{A4B36A39-AE63-48C7-5BAD-FD22158210CA}"/>
          </ac:spMkLst>
        </pc:spChg>
        <pc:spChg chg="add mod ord">
          <ac:chgData name="Donnie Taylor" userId="1e43ce747ab79711" providerId="LiveId" clId="{9AF53F0C-459B-4F04-86B8-5479F12D55B0}" dt="2025-04-06T20:44:48.355" v="2428" actId="20577"/>
          <ac:spMkLst>
            <pc:docMk/>
            <pc:sldMk cId="4051194484" sldId="308"/>
            <ac:spMk id="5" creationId="{B9DE3D9A-48F2-C072-6694-FC8CACABAC5F}"/>
          </ac:spMkLst>
        </pc:spChg>
        <pc:spChg chg="add del mod ord">
          <ac:chgData name="Donnie Taylor" userId="1e43ce747ab79711" providerId="LiveId" clId="{9AF53F0C-459B-4F04-86B8-5479F12D55B0}" dt="2025-04-06T20:43:14.497" v="2182" actId="1032"/>
          <ac:spMkLst>
            <pc:docMk/>
            <pc:sldMk cId="4051194484" sldId="308"/>
            <ac:spMk id="6" creationId="{15B7F944-D3F5-935D-3AB4-EFCDEB744F78}"/>
          </ac:spMkLst>
        </pc:spChg>
        <pc:spChg chg="add mod">
          <ac:chgData name="Donnie Taylor" userId="1e43ce747ab79711" providerId="LiveId" clId="{9AF53F0C-459B-4F04-86B8-5479F12D55B0}" dt="2025-04-06T20:59:34.455" v="2730" actId="20577"/>
          <ac:spMkLst>
            <pc:docMk/>
            <pc:sldMk cId="4051194484" sldId="308"/>
            <ac:spMk id="8" creationId="{0D0A1FA2-4CD7-9E0D-B80F-1FC433E72FD2}"/>
          </ac:spMkLst>
        </pc:spChg>
        <pc:graphicFrameChg chg="add mod modGraphic">
          <ac:chgData name="Donnie Taylor" userId="1e43ce747ab79711" providerId="LiveId" clId="{9AF53F0C-459B-4F04-86B8-5479F12D55B0}" dt="2025-04-06T20:45:15.179" v="2434" actId="12"/>
          <ac:graphicFrameMkLst>
            <pc:docMk/>
            <pc:sldMk cId="4051194484" sldId="308"/>
            <ac:graphicFrameMk id="7" creationId="{C3208944-0BE2-38B9-8CBA-42DEBBF26652}"/>
          </ac:graphicFrameMkLst>
        </pc:graphicFrameChg>
      </pc:sldChg>
    </pc:docChg>
  </pc:docChgLst>
  <pc:docChgLst>
    <pc:chgData name="Scott Corio" userId="dbe1492c70b6d8a8" providerId="LiveId" clId="{6D65FBF4-6B29-4802-B8E6-B1B811150C67}"/>
    <pc:docChg chg="undo custSel addSld delSld modSld sldOrd modSection">
      <pc:chgData name="Scott Corio" userId="dbe1492c70b6d8a8" providerId="LiveId" clId="{6D65FBF4-6B29-4802-B8E6-B1B811150C67}" dt="2025-04-03T21:49:39.872" v="3767" actId="20577"/>
      <pc:docMkLst>
        <pc:docMk/>
      </pc:docMkLst>
      <pc:sldChg chg="del">
        <pc:chgData name="Scott Corio" userId="dbe1492c70b6d8a8" providerId="LiveId" clId="{6D65FBF4-6B29-4802-B8E6-B1B811150C67}" dt="2025-04-03T21:29:09.454" v="2577" actId="2696"/>
        <pc:sldMkLst>
          <pc:docMk/>
          <pc:sldMk cId="619436556" sldId="268"/>
        </pc:sldMkLst>
      </pc:sldChg>
      <pc:sldChg chg="addSp modSp mod modAnim">
        <pc:chgData name="Scott Corio" userId="dbe1492c70b6d8a8" providerId="LiveId" clId="{6D65FBF4-6B29-4802-B8E6-B1B811150C67}" dt="2025-04-03T20:47:53.515" v="1109"/>
        <pc:sldMkLst>
          <pc:docMk/>
          <pc:sldMk cId="3599062176" sldId="269"/>
        </pc:sldMkLst>
        <pc:spChg chg="add mod">
          <ac:chgData name="Scott Corio" userId="dbe1492c70b6d8a8" providerId="LiveId" clId="{6D65FBF4-6B29-4802-B8E6-B1B811150C67}" dt="2025-04-03T20:47:45.298" v="1108" actId="20577"/>
          <ac:spMkLst>
            <pc:docMk/>
            <pc:sldMk cId="3599062176" sldId="269"/>
            <ac:spMk id="3" creationId="{5BBD27BB-88CB-E987-8EF2-3B7FA63CC99D}"/>
          </ac:spMkLst>
        </pc:spChg>
      </pc:sldChg>
      <pc:sldChg chg="modSp mod">
        <pc:chgData name="Scott Corio" userId="dbe1492c70b6d8a8" providerId="LiveId" clId="{6D65FBF4-6B29-4802-B8E6-B1B811150C67}" dt="2025-04-03T21:49:39.872" v="3767" actId="20577"/>
        <pc:sldMkLst>
          <pc:docMk/>
          <pc:sldMk cId="3856373313" sldId="271"/>
        </pc:sldMkLst>
        <pc:spChg chg="mod">
          <ac:chgData name="Scott Corio" userId="dbe1492c70b6d8a8" providerId="LiveId" clId="{6D65FBF4-6B29-4802-B8E6-B1B811150C67}" dt="2025-04-03T21:49:39.872" v="3767" actId="20577"/>
          <ac:spMkLst>
            <pc:docMk/>
            <pc:sldMk cId="3856373313" sldId="271"/>
            <ac:spMk id="2" creationId="{7DF1E23A-6199-29DE-2E61-4D1F80CEA339}"/>
          </ac:spMkLst>
        </pc:spChg>
      </pc:sldChg>
      <pc:sldChg chg="modAnim">
        <pc:chgData name="Scott Corio" userId="dbe1492c70b6d8a8" providerId="LiveId" clId="{6D65FBF4-6B29-4802-B8E6-B1B811150C67}" dt="2025-04-03T21:29:44.003" v="2581"/>
        <pc:sldMkLst>
          <pc:docMk/>
          <pc:sldMk cId="1573703409" sldId="275"/>
        </pc:sldMkLst>
      </pc:sldChg>
      <pc:sldChg chg="modSp modAnim">
        <pc:chgData name="Scott Corio" userId="dbe1492c70b6d8a8" providerId="LiveId" clId="{6D65FBF4-6B29-4802-B8E6-B1B811150C67}" dt="2025-04-03T20:32:24.163" v="401" actId="20577"/>
        <pc:sldMkLst>
          <pc:docMk/>
          <pc:sldMk cId="1922936294" sldId="276"/>
        </pc:sldMkLst>
        <pc:spChg chg="mod">
          <ac:chgData name="Scott Corio" userId="dbe1492c70b6d8a8" providerId="LiveId" clId="{6D65FBF4-6B29-4802-B8E6-B1B811150C67}" dt="2025-04-03T20:32:24.163" v="401" actId="20577"/>
          <ac:spMkLst>
            <pc:docMk/>
            <pc:sldMk cId="1922936294" sldId="276"/>
            <ac:spMk id="4" creationId="{559B6B3E-A4CC-B63F-ACB6-1491097F542B}"/>
          </ac:spMkLst>
        </pc:spChg>
      </pc:sldChg>
      <pc:sldChg chg="modSp mod modAnim">
        <pc:chgData name="Scott Corio" userId="dbe1492c70b6d8a8" providerId="LiveId" clId="{6D65FBF4-6B29-4802-B8E6-B1B811150C67}" dt="2025-04-03T20:53:43.136" v="1112"/>
        <pc:sldMkLst>
          <pc:docMk/>
          <pc:sldMk cId="4227115603" sldId="278"/>
        </pc:sldMkLst>
        <pc:spChg chg="mod">
          <ac:chgData name="Scott Corio" userId="dbe1492c70b6d8a8" providerId="LiveId" clId="{6D65FBF4-6B29-4802-B8E6-B1B811150C67}" dt="2025-04-03T20:48:24.765" v="1110" actId="20577"/>
          <ac:spMkLst>
            <pc:docMk/>
            <pc:sldMk cId="4227115603" sldId="278"/>
            <ac:spMk id="2" creationId="{FCC556F7-BBC2-6B6F-BBEE-0F7A09A4603B}"/>
          </ac:spMkLst>
        </pc:spChg>
        <pc:spChg chg="mod">
          <ac:chgData name="Scott Corio" userId="dbe1492c70b6d8a8" providerId="LiveId" clId="{6D65FBF4-6B29-4802-B8E6-B1B811150C67}" dt="2025-04-03T20:31:03.748" v="289" actId="20577"/>
          <ac:spMkLst>
            <pc:docMk/>
            <pc:sldMk cId="4227115603" sldId="278"/>
            <ac:spMk id="3" creationId="{D5B6FA06-16C0-6ADE-7A58-757042AD3FE3}"/>
          </ac:spMkLst>
        </pc:spChg>
      </pc:sldChg>
      <pc:sldChg chg="modSp new mod ord">
        <pc:chgData name="Scott Corio" userId="dbe1492c70b6d8a8" providerId="LiveId" clId="{6D65FBF4-6B29-4802-B8E6-B1B811150C67}" dt="2025-04-03T20:40:01.768" v="928" actId="14"/>
        <pc:sldMkLst>
          <pc:docMk/>
          <pc:sldMk cId="1910214951" sldId="279"/>
        </pc:sldMkLst>
        <pc:spChg chg="mod">
          <ac:chgData name="Scott Corio" userId="dbe1492c70b6d8a8" providerId="LiveId" clId="{6D65FBF4-6B29-4802-B8E6-B1B811150C67}" dt="2025-04-03T20:31:58.079" v="305" actId="20577"/>
          <ac:spMkLst>
            <pc:docMk/>
            <pc:sldMk cId="1910214951" sldId="279"/>
            <ac:spMk id="2" creationId="{BCE14586-91CA-A850-C5E8-6410745E568D}"/>
          </ac:spMkLst>
        </pc:spChg>
        <pc:spChg chg="mod">
          <ac:chgData name="Scott Corio" userId="dbe1492c70b6d8a8" providerId="LiveId" clId="{6D65FBF4-6B29-4802-B8E6-B1B811150C67}" dt="2025-04-03T20:40:01.768" v="928" actId="14"/>
          <ac:spMkLst>
            <pc:docMk/>
            <pc:sldMk cId="1910214951" sldId="279"/>
            <ac:spMk id="3" creationId="{DD9501DF-9150-8F6E-5665-0229BE3F4C7C}"/>
          </ac:spMkLst>
        </pc:spChg>
      </pc:sldChg>
      <pc:sldChg chg="addSp delSp modSp new mod modClrScheme modAnim chgLayout">
        <pc:chgData name="Scott Corio" userId="dbe1492c70b6d8a8" providerId="LiveId" clId="{6D65FBF4-6B29-4802-B8E6-B1B811150C67}" dt="2025-04-03T20:47:00.864" v="1098"/>
        <pc:sldMkLst>
          <pc:docMk/>
          <pc:sldMk cId="2050796684" sldId="280"/>
        </pc:sldMkLst>
        <pc:spChg chg="mod ord">
          <ac:chgData name="Scott Corio" userId="dbe1492c70b6d8a8" providerId="LiveId" clId="{6D65FBF4-6B29-4802-B8E6-B1B811150C67}" dt="2025-04-03T20:44:45.342" v="978" actId="700"/>
          <ac:spMkLst>
            <pc:docMk/>
            <pc:sldMk cId="2050796684" sldId="280"/>
            <ac:spMk id="2" creationId="{A4D515EC-786E-5566-84AB-11F1293E6060}"/>
          </ac:spMkLst>
        </pc:spChg>
        <pc:spChg chg="add mod">
          <ac:chgData name="Scott Corio" userId="dbe1492c70b6d8a8" providerId="LiveId" clId="{6D65FBF4-6B29-4802-B8E6-B1B811150C67}" dt="2025-04-03T20:45:32.242" v="1022" actId="1076"/>
          <ac:spMkLst>
            <pc:docMk/>
            <pc:sldMk cId="2050796684" sldId="280"/>
            <ac:spMk id="4" creationId="{F70B9516-4DAE-08E3-88BA-84CF67DEBB88}"/>
          </ac:spMkLst>
        </pc:spChg>
        <pc:spChg chg="add mod">
          <ac:chgData name="Scott Corio" userId="dbe1492c70b6d8a8" providerId="LiveId" clId="{6D65FBF4-6B29-4802-B8E6-B1B811150C67}" dt="2025-04-03T20:46:21.570" v="1079" actId="1076"/>
          <ac:spMkLst>
            <pc:docMk/>
            <pc:sldMk cId="2050796684" sldId="280"/>
            <ac:spMk id="5" creationId="{65643555-1DFF-EE30-0A65-D9642FBB3B0E}"/>
          </ac:spMkLst>
        </pc:spChg>
        <pc:spChg chg="add mod">
          <ac:chgData name="Scott Corio" userId="dbe1492c70b6d8a8" providerId="LiveId" clId="{6D65FBF4-6B29-4802-B8E6-B1B811150C67}" dt="2025-04-03T20:46:45.149" v="1095" actId="122"/>
          <ac:spMkLst>
            <pc:docMk/>
            <pc:sldMk cId="2050796684" sldId="280"/>
            <ac:spMk id="6" creationId="{B4484D75-B5B1-64EA-6436-457B216392B9}"/>
          </ac:spMkLst>
        </pc:spChg>
      </pc:sldChg>
      <pc:sldChg chg="addSp delSp modSp new mod modClrScheme chgLayout">
        <pc:chgData name="Scott Corio" userId="dbe1492c70b6d8a8" providerId="LiveId" clId="{6D65FBF4-6B29-4802-B8E6-B1B811150C67}" dt="2025-04-03T21:12:08.435" v="2212" actId="20577"/>
        <pc:sldMkLst>
          <pc:docMk/>
          <pc:sldMk cId="1273320120" sldId="281"/>
        </pc:sldMkLst>
        <pc:spChg chg="add mod">
          <ac:chgData name="Scott Corio" userId="dbe1492c70b6d8a8" providerId="LiveId" clId="{6D65FBF4-6B29-4802-B8E6-B1B811150C67}" dt="2025-04-03T21:07:59.008" v="2162" actId="20577"/>
          <ac:spMkLst>
            <pc:docMk/>
            <pc:sldMk cId="1273320120" sldId="281"/>
            <ac:spMk id="16" creationId="{FFD9E0B3-7B72-3671-6C9B-F4C3F0669A00}"/>
          </ac:spMkLst>
        </pc:spChg>
        <pc:graphicFrameChg chg="add mod">
          <ac:chgData name="Scott Corio" userId="dbe1492c70b6d8a8" providerId="LiveId" clId="{6D65FBF4-6B29-4802-B8E6-B1B811150C67}" dt="2025-04-03T21:12:08.435" v="2212" actId="20577"/>
          <ac:graphicFrameMkLst>
            <pc:docMk/>
            <pc:sldMk cId="1273320120" sldId="281"/>
            <ac:graphicFrameMk id="18" creationId="{5F84550C-E2D3-2838-A56D-368E9048ACB8}"/>
          </ac:graphicFrameMkLst>
        </pc:graphicFrameChg>
        <pc:picChg chg="add mod">
          <ac:chgData name="Scott Corio" userId="dbe1492c70b6d8a8" providerId="LiveId" clId="{6D65FBF4-6B29-4802-B8E6-B1B811150C67}" dt="2025-04-03T21:11:33.318" v="2165" actId="1076"/>
          <ac:picMkLst>
            <pc:docMk/>
            <pc:sldMk cId="1273320120" sldId="281"/>
            <ac:picMk id="1026" creationId="{0F919D3B-8C0A-C702-1775-8AC420DB1FE2}"/>
          </ac:picMkLst>
        </pc:picChg>
      </pc:sldChg>
      <pc:sldChg chg="addSp delSp modSp new mod modClrScheme chgLayout">
        <pc:chgData name="Scott Corio" userId="dbe1492c70b6d8a8" providerId="LiveId" clId="{6D65FBF4-6B29-4802-B8E6-B1B811150C67}" dt="2025-04-03T21:18:12.205" v="2462" actId="20577"/>
        <pc:sldMkLst>
          <pc:docMk/>
          <pc:sldMk cId="1385609469" sldId="282"/>
        </pc:sldMkLst>
        <pc:spChg chg="add mod ord">
          <ac:chgData name="Scott Corio" userId="dbe1492c70b6d8a8" providerId="LiveId" clId="{6D65FBF4-6B29-4802-B8E6-B1B811150C67}" dt="2025-04-03T21:12:47.599" v="2242" actId="20577"/>
          <ac:spMkLst>
            <pc:docMk/>
            <pc:sldMk cId="1385609469" sldId="282"/>
            <ac:spMk id="5" creationId="{D4FAA58E-FEB2-F3FD-6954-155E3E8A9EC1}"/>
          </ac:spMkLst>
        </pc:spChg>
        <pc:graphicFrameChg chg="add mod modGraphic">
          <ac:chgData name="Scott Corio" userId="dbe1492c70b6d8a8" providerId="LiveId" clId="{6D65FBF4-6B29-4802-B8E6-B1B811150C67}" dt="2025-04-03T21:18:12.205" v="2462" actId="20577"/>
          <ac:graphicFrameMkLst>
            <pc:docMk/>
            <pc:sldMk cId="1385609469" sldId="282"/>
            <ac:graphicFrameMk id="6" creationId="{BBCCE25D-E3D1-35F9-978A-228899FF2B3C}"/>
          </ac:graphicFrameMkLst>
        </pc:graphicFrameChg>
      </pc:sldChg>
      <pc:sldChg chg="addSp modSp new mod">
        <pc:chgData name="Scott Corio" userId="dbe1492c70b6d8a8" providerId="LiveId" clId="{6D65FBF4-6B29-4802-B8E6-B1B811150C67}" dt="2025-04-03T21:24:39.077" v="2508" actId="20577"/>
        <pc:sldMkLst>
          <pc:docMk/>
          <pc:sldMk cId="4203931892" sldId="283"/>
        </pc:sldMkLst>
        <pc:spChg chg="mod">
          <ac:chgData name="Scott Corio" userId="dbe1492c70b6d8a8" providerId="LiveId" clId="{6D65FBF4-6B29-4802-B8E6-B1B811150C67}" dt="2025-04-03T21:24:39.077" v="2508" actId="20577"/>
          <ac:spMkLst>
            <pc:docMk/>
            <pc:sldMk cId="4203931892" sldId="283"/>
            <ac:spMk id="2" creationId="{9168A431-EBC3-55BE-1EFC-F5760743503D}"/>
          </ac:spMkLst>
        </pc:spChg>
        <pc:spChg chg="add mod">
          <ac:chgData name="Scott Corio" userId="dbe1492c70b6d8a8" providerId="LiveId" clId="{6D65FBF4-6B29-4802-B8E6-B1B811150C67}" dt="2025-04-03T21:22:23.544" v="2474" actId="931"/>
          <ac:spMkLst>
            <pc:docMk/>
            <pc:sldMk cId="4203931892" sldId="283"/>
            <ac:spMk id="10" creationId="{F2D00073-BDD1-4E82-7C07-89E85AE882BD}"/>
          </ac:spMkLst>
        </pc:spChg>
        <pc:spChg chg="add mod">
          <ac:chgData name="Scott Corio" userId="dbe1492c70b6d8a8" providerId="LiveId" clId="{6D65FBF4-6B29-4802-B8E6-B1B811150C67}" dt="2025-04-03T21:24:30.524" v="2492" actId="20577"/>
          <ac:spMkLst>
            <pc:docMk/>
            <pc:sldMk cId="4203931892" sldId="283"/>
            <ac:spMk id="11" creationId="{0864EB12-167C-A7E5-8563-A032A7B3569F}"/>
          </ac:spMkLst>
        </pc:spChg>
        <pc:picChg chg="add mod">
          <ac:chgData name="Scott Corio" userId="dbe1492c70b6d8a8" providerId="LiveId" clId="{6D65FBF4-6B29-4802-B8E6-B1B811150C67}" dt="2025-04-03T21:22:35.397" v="2477" actId="1076"/>
          <ac:picMkLst>
            <pc:docMk/>
            <pc:sldMk cId="4203931892" sldId="283"/>
            <ac:picMk id="9" creationId="{16AAAD67-4556-FA92-F24A-AE798DE3DA95}"/>
          </ac:picMkLst>
        </pc:picChg>
        <pc:picChg chg="add mod">
          <ac:chgData name="Scott Corio" userId="dbe1492c70b6d8a8" providerId="LiveId" clId="{6D65FBF4-6B29-4802-B8E6-B1B811150C67}" dt="2025-04-03T21:23:45.436" v="2484" actId="1076"/>
          <ac:picMkLst>
            <pc:docMk/>
            <pc:sldMk cId="4203931892" sldId="283"/>
            <ac:picMk id="13" creationId="{59D2342E-4CCF-43B6-4DBC-611404D509D4}"/>
          </ac:picMkLst>
        </pc:picChg>
      </pc:sldChg>
      <pc:sldChg chg="addSp modSp new del mod modClrScheme chgLayout">
        <pc:chgData name="Scott Corio" userId="dbe1492c70b6d8a8" providerId="LiveId" clId="{6D65FBF4-6B29-4802-B8E6-B1B811150C67}" dt="2025-04-03T21:38:33.352" v="2771" actId="47"/>
        <pc:sldMkLst>
          <pc:docMk/>
          <pc:sldMk cId="3157200201" sldId="284"/>
        </pc:sldMkLst>
      </pc:sldChg>
      <pc:sldChg chg="addSp delSp modSp new mod modClrScheme chgLayout">
        <pc:chgData name="Scott Corio" userId="dbe1492c70b6d8a8" providerId="LiveId" clId="{6D65FBF4-6B29-4802-B8E6-B1B811150C67}" dt="2025-04-03T21:28:45.840" v="2576" actId="20577"/>
        <pc:sldMkLst>
          <pc:docMk/>
          <pc:sldMk cId="1334685465" sldId="285"/>
        </pc:sldMkLst>
        <pc:spChg chg="add mod ord">
          <ac:chgData name="Scott Corio" userId="dbe1492c70b6d8a8" providerId="LiveId" clId="{6D65FBF4-6B29-4802-B8E6-B1B811150C67}" dt="2025-04-03T21:28:45.840" v="2576" actId="20577"/>
          <ac:spMkLst>
            <pc:docMk/>
            <pc:sldMk cId="1334685465" sldId="285"/>
            <ac:spMk id="3" creationId="{ED56B441-316B-020C-7D2D-76F979FAA760}"/>
          </ac:spMkLst>
        </pc:spChg>
        <pc:spChg chg="add mod ord">
          <ac:chgData name="Scott Corio" userId="dbe1492c70b6d8a8" providerId="LiveId" clId="{6D65FBF4-6B29-4802-B8E6-B1B811150C67}" dt="2025-04-03T21:28:35.509" v="2537" actId="700"/>
          <ac:spMkLst>
            <pc:docMk/>
            <pc:sldMk cId="1334685465" sldId="285"/>
            <ac:spMk id="4" creationId="{F28F112A-8EFD-17F7-81EB-95C272A6A2FD}"/>
          </ac:spMkLst>
        </pc:spChg>
      </pc:sldChg>
      <pc:sldChg chg="modSp add mod">
        <pc:chgData name="Scott Corio" userId="dbe1492c70b6d8a8" providerId="LiveId" clId="{6D65FBF4-6B29-4802-B8E6-B1B811150C67}" dt="2025-04-03T21:37:50.636" v="2725" actId="27636"/>
        <pc:sldMkLst>
          <pc:docMk/>
          <pc:sldMk cId="672798920" sldId="297"/>
        </pc:sldMkLst>
        <pc:spChg chg="mod">
          <ac:chgData name="Scott Corio" userId="dbe1492c70b6d8a8" providerId="LiveId" clId="{6D65FBF4-6B29-4802-B8E6-B1B811150C67}" dt="2025-04-03T21:37:50.636" v="2725" actId="27636"/>
          <ac:spMkLst>
            <pc:docMk/>
            <pc:sldMk cId="672798920" sldId="297"/>
            <ac:spMk id="3" creationId="{BAD44653-88D3-42EC-AEFC-356550789134}"/>
          </ac:spMkLst>
        </pc:spChg>
      </pc:sldChg>
      <pc:sldChg chg="modSp add mod">
        <pc:chgData name="Scott Corio" userId="dbe1492c70b6d8a8" providerId="LiveId" clId="{6D65FBF4-6B29-4802-B8E6-B1B811150C67}" dt="2025-04-03T21:40:56.678" v="3127" actId="20577"/>
        <pc:sldMkLst>
          <pc:docMk/>
          <pc:sldMk cId="1745508965" sldId="298"/>
        </pc:sldMkLst>
        <pc:spChg chg="mod">
          <ac:chgData name="Scott Corio" userId="dbe1492c70b6d8a8" providerId="LiveId" clId="{6D65FBF4-6B29-4802-B8E6-B1B811150C67}" dt="2025-04-03T21:40:56.678" v="3127" actId="20577"/>
          <ac:spMkLst>
            <pc:docMk/>
            <pc:sldMk cId="1745508965" sldId="298"/>
            <ac:spMk id="2" creationId="{6770A5D6-DD90-41FD-B0A2-FD10D197546B}"/>
          </ac:spMkLst>
        </pc:spChg>
        <pc:spChg chg="mod">
          <ac:chgData name="Scott Corio" userId="dbe1492c70b6d8a8" providerId="LiveId" clId="{6D65FBF4-6B29-4802-B8E6-B1B811150C67}" dt="2025-04-03T21:36:02.245" v="2701" actId="113"/>
          <ac:spMkLst>
            <pc:docMk/>
            <pc:sldMk cId="1745508965" sldId="298"/>
            <ac:spMk id="37" creationId="{309BB137-CD95-4A09-9DA1-D546585A26F8}"/>
          </ac:spMkLst>
        </pc:spChg>
        <pc:spChg chg="mod">
          <ac:chgData name="Scott Corio" userId="dbe1492c70b6d8a8" providerId="LiveId" clId="{6D65FBF4-6B29-4802-B8E6-B1B811150C67}" dt="2025-04-03T21:36:10.211" v="2703" actId="207"/>
          <ac:spMkLst>
            <pc:docMk/>
            <pc:sldMk cId="1745508965" sldId="298"/>
            <ac:spMk id="38" creationId="{98ED8740-D2C2-4649-9D4A-6FFDAA1DBE22}"/>
          </ac:spMkLst>
        </pc:spChg>
        <pc:spChg chg="mod">
          <ac:chgData name="Scott Corio" userId="dbe1492c70b6d8a8" providerId="LiveId" clId="{6D65FBF4-6B29-4802-B8E6-B1B811150C67}" dt="2025-04-03T21:36:14.962" v="2705" actId="207"/>
          <ac:spMkLst>
            <pc:docMk/>
            <pc:sldMk cId="1745508965" sldId="298"/>
            <ac:spMk id="39" creationId="{2D4600EA-369F-4248-A97B-ECE97E176FBC}"/>
          </ac:spMkLst>
        </pc:spChg>
        <pc:spChg chg="mod">
          <ac:chgData name="Scott Corio" userId="dbe1492c70b6d8a8" providerId="LiveId" clId="{6D65FBF4-6B29-4802-B8E6-B1B811150C67}" dt="2025-04-03T21:36:19.863" v="2707" actId="207"/>
          <ac:spMkLst>
            <pc:docMk/>
            <pc:sldMk cId="1745508965" sldId="298"/>
            <ac:spMk id="40" creationId="{16F387A7-F7DA-46D4-A839-FA06550B636F}"/>
          </ac:spMkLst>
        </pc:spChg>
        <pc:spChg chg="mod">
          <ac:chgData name="Scott Corio" userId="dbe1492c70b6d8a8" providerId="LiveId" clId="{6D65FBF4-6B29-4802-B8E6-B1B811150C67}" dt="2025-04-03T21:36:24.674" v="2709" actId="207"/>
          <ac:spMkLst>
            <pc:docMk/>
            <pc:sldMk cId="1745508965" sldId="298"/>
            <ac:spMk id="41" creationId="{49B4F985-83B8-4E51-920E-9ED607DB7CAC}"/>
          </ac:spMkLst>
        </pc:spChg>
        <pc:spChg chg="mod">
          <ac:chgData name="Scott Corio" userId="dbe1492c70b6d8a8" providerId="LiveId" clId="{6D65FBF4-6B29-4802-B8E6-B1B811150C67}" dt="2025-04-03T21:36:32.271" v="2711" actId="207"/>
          <ac:spMkLst>
            <pc:docMk/>
            <pc:sldMk cId="1745508965" sldId="298"/>
            <ac:spMk id="42" creationId="{7FB3DB3F-532F-430A-B50B-C1FFB74A6B50}"/>
          </ac:spMkLst>
        </pc:spChg>
        <pc:spChg chg="mod">
          <ac:chgData name="Scott Corio" userId="dbe1492c70b6d8a8" providerId="LiveId" clId="{6D65FBF4-6B29-4802-B8E6-B1B811150C67}" dt="2025-04-03T21:36:38.179" v="2713" actId="207"/>
          <ac:spMkLst>
            <pc:docMk/>
            <pc:sldMk cId="1745508965" sldId="298"/>
            <ac:spMk id="43" creationId="{D34A53AF-B727-4E10-B0E8-FEE73FDE69B9}"/>
          </ac:spMkLst>
        </pc:spChg>
      </pc:sldChg>
      <pc:sldChg chg="modSp new del mod">
        <pc:chgData name="Scott Corio" userId="dbe1492c70b6d8a8" providerId="LiveId" clId="{6D65FBF4-6B29-4802-B8E6-B1B811150C67}" dt="2025-04-03T21:37:54.601" v="2726" actId="47"/>
        <pc:sldMkLst>
          <pc:docMk/>
          <pc:sldMk cId="1052254327" sldId="299"/>
        </pc:sldMkLst>
      </pc:sldChg>
      <pc:sldChg chg="addSp delSp modSp new mod modClrScheme chgLayout">
        <pc:chgData name="Scott Corio" userId="dbe1492c70b6d8a8" providerId="LiveId" clId="{6D65FBF4-6B29-4802-B8E6-B1B811150C67}" dt="2025-04-03T21:38:14.628" v="2757" actId="20577"/>
        <pc:sldMkLst>
          <pc:docMk/>
          <pc:sldMk cId="1620669111" sldId="299"/>
        </pc:sldMkLst>
        <pc:spChg chg="add mod ord">
          <ac:chgData name="Scott Corio" userId="dbe1492c70b6d8a8" providerId="LiveId" clId="{6D65FBF4-6B29-4802-B8E6-B1B811150C67}" dt="2025-04-03T21:38:08.502" v="2732" actId="20577"/>
          <ac:spMkLst>
            <pc:docMk/>
            <pc:sldMk cId="1620669111" sldId="299"/>
            <ac:spMk id="4" creationId="{276B6622-8C27-CAB2-8540-AB09E3D2D42D}"/>
          </ac:spMkLst>
        </pc:spChg>
        <pc:spChg chg="add mod ord">
          <ac:chgData name="Scott Corio" userId="dbe1492c70b6d8a8" providerId="LiveId" clId="{6D65FBF4-6B29-4802-B8E6-B1B811150C67}" dt="2025-04-03T21:38:14.628" v="2757" actId="20577"/>
          <ac:spMkLst>
            <pc:docMk/>
            <pc:sldMk cId="1620669111" sldId="299"/>
            <ac:spMk id="5" creationId="{BEF92C3E-9FC4-F1EB-0D4A-06E3D8FA5C08}"/>
          </ac:spMkLst>
        </pc:spChg>
      </pc:sldChg>
      <pc:sldChg chg="addSp delSp modSp new mod modClrScheme chgLayout">
        <pc:chgData name="Scott Corio" userId="dbe1492c70b6d8a8" providerId="LiveId" clId="{6D65FBF4-6B29-4802-B8E6-B1B811150C67}" dt="2025-04-03T21:44:53.820" v="3233" actId="15"/>
        <pc:sldMkLst>
          <pc:docMk/>
          <pc:sldMk cId="2691246630" sldId="300"/>
        </pc:sldMkLst>
        <pc:spChg chg="add mod ord">
          <ac:chgData name="Scott Corio" userId="dbe1492c70b6d8a8" providerId="LiveId" clId="{6D65FBF4-6B29-4802-B8E6-B1B811150C67}" dt="2025-04-03T21:38:48.361" v="2795" actId="20577"/>
          <ac:spMkLst>
            <pc:docMk/>
            <pc:sldMk cId="2691246630" sldId="300"/>
            <ac:spMk id="4" creationId="{64FCFCF6-7150-B183-F727-A81D2680E517}"/>
          </ac:spMkLst>
        </pc:spChg>
        <pc:spChg chg="add mod ord">
          <ac:chgData name="Scott Corio" userId="dbe1492c70b6d8a8" providerId="LiveId" clId="{6D65FBF4-6B29-4802-B8E6-B1B811150C67}" dt="2025-04-03T21:44:53.820" v="3233" actId="15"/>
          <ac:spMkLst>
            <pc:docMk/>
            <pc:sldMk cId="2691246630" sldId="300"/>
            <ac:spMk id="5" creationId="{66BD9CD2-1062-6220-F986-13F5921D84BD}"/>
          </ac:spMkLst>
        </pc:spChg>
      </pc:sldChg>
      <pc:sldChg chg="modSp new del mod">
        <pc:chgData name="Scott Corio" userId="dbe1492c70b6d8a8" providerId="LiveId" clId="{6D65FBF4-6B29-4802-B8E6-B1B811150C67}" dt="2025-04-03T21:45:46.469" v="3256" actId="47"/>
        <pc:sldMkLst>
          <pc:docMk/>
          <pc:sldMk cId="2509082436" sldId="301"/>
        </pc:sldMkLst>
      </pc:sldChg>
      <pc:sldChg chg="modSp add">
        <pc:chgData name="Scott Corio" userId="dbe1492c70b6d8a8" providerId="LiveId" clId="{6D65FBF4-6B29-4802-B8E6-B1B811150C67}" dt="2025-04-03T21:47:30.402" v="3290" actId="20577"/>
        <pc:sldMkLst>
          <pc:docMk/>
          <pc:sldMk cId="452756958" sldId="302"/>
        </pc:sldMkLst>
        <pc:spChg chg="mod">
          <ac:chgData name="Scott Corio" userId="dbe1492c70b6d8a8" providerId="LiveId" clId="{6D65FBF4-6B29-4802-B8E6-B1B811150C67}" dt="2025-04-03T21:47:30.402" v="3290" actId="20577"/>
          <ac:spMkLst>
            <pc:docMk/>
            <pc:sldMk cId="452756958" sldId="302"/>
            <ac:spMk id="6" creationId="{133043C2-E7DB-3A6E-5C25-210621450492}"/>
          </ac:spMkLst>
        </pc:spChg>
      </pc:sldChg>
    </pc:docChg>
  </pc:docChgLst>
  <pc:docChgLst>
    <pc:chgData name="Nate Ziehnert" userId="8b36da3d2fff99fa" providerId="LiveId" clId="{82ED6496-243A-4C38-ADED-6B6B2562327B}"/>
    <pc:docChg chg="undo redo custSel addSld delSld modSld sldOrd modSection">
      <pc:chgData name="Nate Ziehnert" userId="8b36da3d2fff99fa" providerId="LiveId" clId="{82ED6496-243A-4C38-ADED-6B6B2562327B}" dt="2025-04-16T15:10:03.408" v="3781"/>
      <pc:docMkLst>
        <pc:docMk/>
      </pc:docMkLst>
      <pc:sldChg chg="addSp modSp new mod modAnim">
        <pc:chgData name="Nate Ziehnert" userId="8b36da3d2fff99fa" providerId="LiveId" clId="{82ED6496-243A-4C38-ADED-6B6B2562327B}" dt="2025-04-16T04:46:23.519" v="60"/>
        <pc:sldMkLst>
          <pc:docMk/>
          <pc:sldMk cId="3705171004" sldId="309"/>
        </pc:sldMkLst>
        <pc:spChg chg="mod">
          <ac:chgData name="Nate Ziehnert" userId="8b36da3d2fff99fa" providerId="LiveId" clId="{82ED6496-243A-4C38-ADED-6B6B2562327B}" dt="2025-04-16T04:44:18.957" v="55" actId="20577"/>
          <ac:spMkLst>
            <pc:docMk/>
            <pc:sldMk cId="3705171004" sldId="309"/>
            <ac:spMk id="2" creationId="{18D5E708-162A-09B1-6C47-9867FE9E7BF9}"/>
          </ac:spMkLst>
        </pc:spChg>
        <pc:picChg chg="add mod">
          <ac:chgData name="Nate Ziehnert" userId="8b36da3d2fff99fa" providerId="LiveId" clId="{82ED6496-243A-4C38-ADED-6B6B2562327B}" dt="2025-04-16T04:46:13.457" v="59" actId="1076"/>
          <ac:picMkLst>
            <pc:docMk/>
            <pc:sldMk cId="3705171004" sldId="309"/>
            <ac:picMk id="4" creationId="{15C96293-E9FD-8191-C279-BF00378DB360}"/>
          </ac:picMkLst>
        </pc:picChg>
        <pc:picChg chg="add mod">
          <ac:chgData name="Nate Ziehnert" userId="8b36da3d2fff99fa" providerId="LiveId" clId="{82ED6496-243A-4C38-ADED-6B6B2562327B}" dt="2025-04-16T02:48:42.466" v="26" actId="1076"/>
          <ac:picMkLst>
            <pc:docMk/>
            <pc:sldMk cId="3705171004" sldId="309"/>
            <ac:picMk id="1026" creationId="{DB9F22FD-E034-64DE-B6BC-255CE795386A}"/>
          </ac:picMkLst>
        </pc:picChg>
      </pc:sldChg>
      <pc:sldChg chg="addSp delSp modSp new mod delAnim modAnim">
        <pc:chgData name="Nate Ziehnert" userId="8b36da3d2fff99fa" providerId="LiveId" clId="{82ED6496-243A-4C38-ADED-6B6B2562327B}" dt="2025-04-16T05:21:56.544" v="1204" actId="21"/>
        <pc:sldMkLst>
          <pc:docMk/>
          <pc:sldMk cId="2109752586" sldId="310"/>
        </pc:sldMkLst>
        <pc:spChg chg="mod">
          <ac:chgData name="Nate Ziehnert" userId="8b36da3d2fff99fa" providerId="LiveId" clId="{82ED6496-243A-4C38-ADED-6B6B2562327B}" dt="2025-04-16T04:46:42.578" v="102" actId="20577"/>
          <ac:spMkLst>
            <pc:docMk/>
            <pc:sldMk cId="2109752586" sldId="310"/>
            <ac:spMk id="2" creationId="{7D19AEF8-63C0-DD11-A9F5-46E2AB057653}"/>
          </ac:spMkLst>
        </pc:spChg>
        <pc:spChg chg="mod">
          <ac:chgData name="Nate Ziehnert" userId="8b36da3d2fff99fa" providerId="LiveId" clId="{82ED6496-243A-4C38-ADED-6B6B2562327B}" dt="2025-04-16T04:47:13.891" v="239" actId="20577"/>
          <ac:spMkLst>
            <pc:docMk/>
            <pc:sldMk cId="2109752586" sldId="310"/>
            <ac:spMk id="3" creationId="{9FA119E8-EFD3-BFAD-91A2-ABF412AF3679}"/>
          </ac:spMkLst>
        </pc:spChg>
        <pc:spChg chg="add del">
          <ac:chgData name="Nate Ziehnert" userId="8b36da3d2fff99fa" providerId="LiveId" clId="{82ED6496-243A-4C38-ADED-6B6B2562327B}" dt="2025-04-16T05:21:05.723" v="1202" actId="22"/>
          <ac:spMkLst>
            <pc:docMk/>
            <pc:sldMk cId="2109752586" sldId="310"/>
            <ac:spMk id="5" creationId="{33F5A2F0-3C37-2DED-4E24-9A3D58049884}"/>
          </ac:spMkLst>
        </pc:spChg>
        <pc:picChg chg="add del mod">
          <ac:chgData name="Nate Ziehnert" userId="8b36da3d2fff99fa" providerId="LiveId" clId="{82ED6496-243A-4C38-ADED-6B6B2562327B}" dt="2025-04-16T05:21:56.544" v="1204" actId="21"/>
          <ac:picMkLst>
            <pc:docMk/>
            <pc:sldMk cId="2109752586" sldId="310"/>
            <ac:picMk id="6" creationId="{07A531E8-C815-3C53-FC72-AE6A207CE003}"/>
          </ac:picMkLst>
        </pc:picChg>
      </pc:sldChg>
      <pc:sldChg chg="addSp delSp modSp add mod">
        <pc:chgData name="Nate Ziehnert" userId="8b36da3d2fff99fa" providerId="LiveId" clId="{82ED6496-243A-4C38-ADED-6B6B2562327B}" dt="2025-04-16T05:13:30.083" v="1199" actId="22"/>
        <pc:sldMkLst>
          <pc:docMk/>
          <pc:sldMk cId="1619100269" sldId="311"/>
        </pc:sldMkLst>
        <pc:spChg chg="add del">
          <ac:chgData name="Nate Ziehnert" userId="8b36da3d2fff99fa" providerId="LiveId" clId="{82ED6496-243A-4C38-ADED-6B6B2562327B}" dt="2025-04-16T05:13:30.083" v="1199" actId="22"/>
          <ac:spMkLst>
            <pc:docMk/>
            <pc:sldMk cId="1619100269" sldId="311"/>
            <ac:spMk id="3" creationId="{1BFCBBFE-5131-0656-5B7F-996DAAD251D5}"/>
          </ac:spMkLst>
        </pc:spChg>
        <pc:spChg chg="mod">
          <ac:chgData name="Nate Ziehnert" userId="8b36da3d2fff99fa" providerId="LiveId" clId="{82ED6496-243A-4C38-ADED-6B6B2562327B}" dt="2025-04-16T04:47:51.824" v="338" actId="5793"/>
          <ac:spMkLst>
            <pc:docMk/>
            <pc:sldMk cId="1619100269" sldId="311"/>
            <ac:spMk id="4" creationId="{3738A95D-722F-B73C-BA89-5F33025E2E08}"/>
          </ac:spMkLst>
        </pc:spChg>
        <pc:spChg chg="mod">
          <ac:chgData name="Nate Ziehnert" userId="8b36da3d2fff99fa" providerId="LiveId" clId="{82ED6496-243A-4C38-ADED-6B6B2562327B}" dt="2025-04-16T04:48:22.843" v="494" actId="5793"/>
          <ac:spMkLst>
            <pc:docMk/>
            <pc:sldMk cId="1619100269" sldId="311"/>
            <ac:spMk id="5" creationId="{7EE3FB59-5F0A-7E33-09CD-2A3D4A802C72}"/>
          </ac:spMkLst>
        </pc:spChg>
      </pc:sldChg>
      <pc:sldChg chg="modSp add mod modAnim modNotesTx">
        <pc:chgData name="Nate Ziehnert" userId="8b36da3d2fff99fa" providerId="LiveId" clId="{82ED6496-243A-4C38-ADED-6B6B2562327B}" dt="2025-04-16T15:10:03.408" v="3781"/>
        <pc:sldMkLst>
          <pc:docMk/>
          <pc:sldMk cId="740400446" sldId="312"/>
        </pc:sldMkLst>
        <pc:spChg chg="mod">
          <ac:chgData name="Nate Ziehnert" userId="8b36da3d2fff99fa" providerId="LiveId" clId="{82ED6496-243A-4C38-ADED-6B6B2562327B}" dt="2025-04-16T04:48:45.073" v="530" actId="20577"/>
          <ac:spMkLst>
            <pc:docMk/>
            <pc:sldMk cId="740400446" sldId="312"/>
            <ac:spMk id="2" creationId="{5ABB73D2-A756-AC13-3428-29C0A5B53777}"/>
          </ac:spMkLst>
        </pc:spChg>
        <pc:spChg chg="mod">
          <ac:chgData name="Nate Ziehnert" userId="8b36da3d2fff99fa" providerId="LiveId" clId="{82ED6496-243A-4C38-ADED-6B6B2562327B}" dt="2025-04-16T15:09:58.022" v="3780" actId="20577"/>
          <ac:spMkLst>
            <pc:docMk/>
            <pc:sldMk cId="740400446" sldId="312"/>
            <ac:spMk id="3" creationId="{03F86F67-D940-96E0-8C55-16FB8C03A1CD}"/>
          </ac:spMkLst>
        </pc:spChg>
      </pc:sldChg>
      <pc:sldChg chg="add del">
        <pc:chgData name="Nate Ziehnert" userId="8b36da3d2fff99fa" providerId="LiveId" clId="{82ED6496-243A-4C38-ADED-6B6B2562327B}" dt="2025-04-16T05:42:30.830" v="2072" actId="47"/>
        <pc:sldMkLst>
          <pc:docMk/>
          <pc:sldMk cId="184153452" sldId="313"/>
        </pc:sldMkLst>
      </pc:sldChg>
      <pc:sldChg chg="addSp modSp new mod modAnim">
        <pc:chgData name="Nate Ziehnert" userId="8b36da3d2fff99fa" providerId="LiveId" clId="{82ED6496-243A-4C38-ADED-6B6B2562327B}" dt="2025-04-16T06:04:40.092" v="3765" actId="14100"/>
        <pc:sldMkLst>
          <pc:docMk/>
          <pc:sldMk cId="2861937373" sldId="314"/>
        </pc:sldMkLst>
        <pc:picChg chg="add mod">
          <ac:chgData name="Nate Ziehnert" userId="8b36da3d2fff99fa" providerId="LiveId" clId="{82ED6496-243A-4C38-ADED-6B6B2562327B}" dt="2025-04-16T06:04:40.092" v="3765" actId="14100"/>
          <ac:picMkLst>
            <pc:docMk/>
            <pc:sldMk cId="2861937373" sldId="314"/>
            <ac:picMk id="6" creationId="{07A531E8-C815-3C53-FC72-AE6A207CE003}"/>
          </ac:picMkLst>
        </pc:picChg>
      </pc:sldChg>
      <pc:sldChg chg="modSp add mod ord modAnim">
        <pc:chgData name="Nate Ziehnert" userId="8b36da3d2fff99fa" providerId="LiveId" clId="{82ED6496-243A-4C38-ADED-6B6B2562327B}" dt="2025-04-16T06:07:16.950" v="3775"/>
        <pc:sldMkLst>
          <pc:docMk/>
          <pc:sldMk cId="1301637134" sldId="315"/>
        </pc:sldMkLst>
        <pc:spChg chg="mod">
          <ac:chgData name="Nate Ziehnert" userId="8b36da3d2fff99fa" providerId="LiveId" clId="{82ED6496-243A-4C38-ADED-6B6B2562327B}" dt="2025-04-16T05:25:56.199" v="1224" actId="20577"/>
          <ac:spMkLst>
            <pc:docMk/>
            <pc:sldMk cId="1301637134" sldId="315"/>
            <ac:spMk id="2" creationId="{BAB2A2DD-4987-5CF3-488C-AB4E104FB053}"/>
          </ac:spMkLst>
        </pc:spChg>
        <pc:spChg chg="mod">
          <ac:chgData name="Nate Ziehnert" userId="8b36da3d2fff99fa" providerId="LiveId" clId="{82ED6496-243A-4C38-ADED-6B6B2562327B}" dt="2025-04-16T05:26:56.375" v="1422" actId="5793"/>
          <ac:spMkLst>
            <pc:docMk/>
            <pc:sldMk cId="1301637134" sldId="315"/>
            <ac:spMk id="3" creationId="{19F7AC93-9E30-B3DD-8D93-865D854679A5}"/>
          </ac:spMkLst>
        </pc:spChg>
      </pc:sldChg>
      <pc:sldChg chg="modSp add del mod">
        <pc:chgData name="Nate Ziehnert" userId="8b36da3d2fff99fa" providerId="LiveId" clId="{82ED6496-243A-4C38-ADED-6B6B2562327B}" dt="2025-04-16T05:30:09.455" v="1584" actId="2696"/>
        <pc:sldMkLst>
          <pc:docMk/>
          <pc:sldMk cId="965507593" sldId="316"/>
        </pc:sldMkLst>
        <pc:spChg chg="mod">
          <ac:chgData name="Nate Ziehnert" userId="8b36da3d2fff99fa" providerId="LiveId" clId="{82ED6496-243A-4C38-ADED-6B6B2562327B}" dt="2025-04-16T05:29:43.534" v="1523" actId="20577"/>
          <ac:spMkLst>
            <pc:docMk/>
            <pc:sldMk cId="965507593" sldId="316"/>
            <ac:spMk id="2" creationId="{1C1D9BDD-FBCA-3CC2-9E85-12382253F601}"/>
          </ac:spMkLst>
        </pc:spChg>
        <pc:spChg chg="mod">
          <ac:chgData name="Nate Ziehnert" userId="8b36da3d2fff99fa" providerId="LiveId" clId="{82ED6496-243A-4C38-ADED-6B6B2562327B}" dt="2025-04-16T05:30:05.328" v="1583" actId="20577"/>
          <ac:spMkLst>
            <pc:docMk/>
            <pc:sldMk cId="965507593" sldId="316"/>
            <ac:spMk id="3" creationId="{36EB755D-A3AE-72A3-F530-5862EFA552D0}"/>
          </ac:spMkLst>
        </pc:spChg>
      </pc:sldChg>
      <pc:sldChg chg="addSp delSp modSp add mod modAnim">
        <pc:chgData name="Nate Ziehnert" userId="8b36da3d2fff99fa" providerId="LiveId" clId="{82ED6496-243A-4C38-ADED-6B6B2562327B}" dt="2025-04-16T05:41:17.851" v="2071"/>
        <pc:sldMkLst>
          <pc:docMk/>
          <pc:sldMk cId="1980582725" sldId="316"/>
        </pc:sldMkLst>
        <pc:spChg chg="del mod">
          <ac:chgData name="Nate Ziehnert" userId="8b36da3d2fff99fa" providerId="LiveId" clId="{82ED6496-243A-4C38-ADED-6B6B2562327B}" dt="2025-04-16T05:30:23.197" v="1587" actId="1032"/>
          <ac:spMkLst>
            <pc:docMk/>
            <pc:sldMk cId="1980582725" sldId="316"/>
            <ac:spMk id="3" creationId="{36EB755D-A3AE-72A3-F530-5862EFA552D0}"/>
          </ac:spMkLst>
        </pc:spChg>
        <pc:graphicFrameChg chg="add mod modGraphic">
          <ac:chgData name="Nate Ziehnert" userId="8b36da3d2fff99fa" providerId="LiveId" clId="{82ED6496-243A-4C38-ADED-6B6B2562327B}" dt="2025-04-16T05:35:32.972" v="2040" actId="14100"/>
          <ac:graphicFrameMkLst>
            <pc:docMk/>
            <pc:sldMk cId="1980582725" sldId="316"/>
            <ac:graphicFrameMk id="4" creationId="{E5675C7A-0CF0-ABCB-0745-690FEF23F3F8}"/>
          </ac:graphicFrameMkLst>
        </pc:graphicFrameChg>
        <pc:picChg chg="add mod">
          <ac:chgData name="Nate Ziehnert" userId="8b36da3d2fff99fa" providerId="LiveId" clId="{82ED6496-243A-4C38-ADED-6B6B2562327B}" dt="2025-04-16T05:41:10.907" v="2069" actId="1076"/>
          <ac:picMkLst>
            <pc:docMk/>
            <pc:sldMk cId="1980582725" sldId="316"/>
            <ac:picMk id="5" creationId="{66123A67-518E-47A0-56D9-1A888BE1C213}"/>
          </ac:picMkLst>
        </pc:picChg>
        <pc:picChg chg="add mod">
          <ac:chgData name="Nate Ziehnert" userId="8b36da3d2fff99fa" providerId="LiveId" clId="{82ED6496-243A-4C38-ADED-6B6B2562327B}" dt="2025-04-16T05:35:46.215" v="2042" actId="1076"/>
          <ac:picMkLst>
            <pc:docMk/>
            <pc:sldMk cId="1980582725" sldId="316"/>
            <ac:picMk id="2050" creationId="{DF01B47C-9898-A18D-E992-0BA43010F448}"/>
          </ac:picMkLst>
        </pc:picChg>
        <pc:picChg chg="add del">
          <ac:chgData name="Nate Ziehnert" userId="8b36da3d2fff99fa" providerId="LiveId" clId="{82ED6496-243A-4C38-ADED-6B6B2562327B}" dt="2025-04-16T05:37:08.035" v="2051" actId="478"/>
          <ac:picMkLst>
            <pc:docMk/>
            <pc:sldMk cId="1980582725" sldId="316"/>
            <ac:picMk id="2052" creationId="{209120F1-94BE-B97D-AE3B-14316DD0653B}"/>
          </ac:picMkLst>
        </pc:picChg>
      </pc:sldChg>
      <pc:sldChg chg="add del">
        <pc:chgData name="Nate Ziehnert" userId="8b36da3d2fff99fa" providerId="LiveId" clId="{82ED6496-243A-4C38-ADED-6B6B2562327B}" dt="2025-04-16T05:43:10.138" v="2078"/>
        <pc:sldMkLst>
          <pc:docMk/>
          <pc:sldMk cId="962182692" sldId="317"/>
        </pc:sldMkLst>
      </pc:sldChg>
      <pc:sldChg chg="add del">
        <pc:chgData name="Nate Ziehnert" userId="8b36da3d2fff99fa" providerId="LiveId" clId="{82ED6496-243A-4C38-ADED-6B6B2562327B}" dt="2025-04-16T05:43:06.476" v="2076" actId="47"/>
        <pc:sldMkLst>
          <pc:docMk/>
          <pc:sldMk cId="1049554188" sldId="317"/>
        </pc:sldMkLst>
      </pc:sldChg>
      <pc:sldChg chg="add del">
        <pc:chgData name="Nate Ziehnert" userId="8b36da3d2fff99fa" providerId="LiveId" clId="{82ED6496-243A-4C38-ADED-6B6B2562327B}" dt="2025-04-16T05:42:47.627" v="2074"/>
        <pc:sldMkLst>
          <pc:docMk/>
          <pc:sldMk cId="1389642564" sldId="317"/>
        </pc:sldMkLst>
      </pc:sldChg>
      <pc:sldChg chg="modSp add del mod modNotesTx">
        <pc:chgData name="Nate Ziehnert" userId="8b36da3d2fff99fa" providerId="LiveId" clId="{82ED6496-243A-4C38-ADED-6B6B2562327B}" dt="2025-04-16T05:44:05.330" v="2104" actId="47"/>
        <pc:sldMkLst>
          <pc:docMk/>
          <pc:sldMk cId="3845862219" sldId="317"/>
        </pc:sldMkLst>
        <pc:spChg chg="mod">
          <ac:chgData name="Nate Ziehnert" userId="8b36da3d2fff99fa" providerId="LiveId" clId="{82ED6496-243A-4C38-ADED-6B6B2562327B}" dt="2025-04-16T05:43:18.597" v="2099" actId="20577"/>
          <ac:spMkLst>
            <pc:docMk/>
            <pc:sldMk cId="3845862219" sldId="317"/>
            <ac:spMk id="2" creationId="{AFC54CC5-6F30-EBAC-F5B7-B704FA3B9269}"/>
          </ac:spMkLst>
        </pc:spChg>
        <pc:spChg chg="mod">
          <ac:chgData name="Nate Ziehnert" userId="8b36da3d2fff99fa" providerId="LiveId" clId="{82ED6496-243A-4C38-ADED-6B6B2562327B}" dt="2025-04-16T05:43:21.852" v="2102" actId="20577"/>
          <ac:spMkLst>
            <pc:docMk/>
            <pc:sldMk cId="3845862219" sldId="317"/>
            <ac:spMk id="3" creationId="{35225FA5-0534-91CB-B053-280BC899EB32}"/>
          </ac:spMkLst>
        </pc:spChg>
      </pc:sldChg>
      <pc:sldChg chg="addSp delSp modSp add mod">
        <pc:chgData name="Nate Ziehnert" userId="8b36da3d2fff99fa" providerId="LiveId" clId="{82ED6496-243A-4C38-ADED-6B6B2562327B}" dt="2025-04-16T05:50:32.190" v="2133" actId="14100"/>
        <pc:sldMkLst>
          <pc:docMk/>
          <pc:sldMk cId="3963989455" sldId="317"/>
        </pc:sldMkLst>
        <pc:spChg chg="mod">
          <ac:chgData name="Nate Ziehnert" userId="8b36da3d2fff99fa" providerId="LiveId" clId="{82ED6496-243A-4C38-ADED-6B6B2562327B}" dt="2025-04-16T05:44:36.926" v="2127" actId="20577"/>
          <ac:spMkLst>
            <pc:docMk/>
            <pc:sldMk cId="3963989455" sldId="317"/>
            <ac:spMk id="2" creationId="{387A965A-AC9E-3A90-F7D9-DE3CC5961F8E}"/>
          </ac:spMkLst>
        </pc:spChg>
        <pc:spChg chg="del mod">
          <ac:chgData name="Nate Ziehnert" userId="8b36da3d2fff99fa" providerId="LiveId" clId="{82ED6496-243A-4C38-ADED-6B6B2562327B}" dt="2025-04-16T05:50:28.321" v="2130"/>
          <ac:spMkLst>
            <pc:docMk/>
            <pc:sldMk cId="3963989455" sldId="317"/>
            <ac:spMk id="3" creationId="{4AC14189-6056-F6BE-A0A3-279F80B001F5}"/>
          </ac:spMkLst>
        </pc:spChg>
        <pc:picChg chg="add mod">
          <ac:chgData name="Nate Ziehnert" userId="8b36da3d2fff99fa" providerId="LiveId" clId="{82ED6496-243A-4C38-ADED-6B6B2562327B}" dt="2025-04-16T05:50:32.190" v="2133" actId="14100"/>
          <ac:picMkLst>
            <pc:docMk/>
            <pc:sldMk cId="3963989455" sldId="317"/>
            <ac:picMk id="5" creationId="{69BE52E4-6142-6922-E409-9B1204F3A361}"/>
          </ac:picMkLst>
        </pc:picChg>
      </pc:sldChg>
      <pc:sldChg chg="addSp delSp modSp add mod modAnim">
        <pc:chgData name="Nate Ziehnert" userId="8b36da3d2fff99fa" providerId="LiveId" clId="{82ED6496-243A-4C38-ADED-6B6B2562327B}" dt="2025-04-16T06:06:36.205" v="3766"/>
        <pc:sldMkLst>
          <pc:docMk/>
          <pc:sldMk cId="2325036810" sldId="318"/>
        </pc:sldMkLst>
        <pc:spChg chg="mod">
          <ac:chgData name="Nate Ziehnert" userId="8b36da3d2fff99fa" providerId="LiveId" clId="{82ED6496-243A-4C38-ADED-6B6B2562327B}" dt="2025-04-16T05:52:16.001" v="2444" actId="20577"/>
          <ac:spMkLst>
            <pc:docMk/>
            <pc:sldMk cId="2325036810" sldId="318"/>
            <ac:spMk id="2" creationId="{499B9BD8-9841-F371-0DC9-3B9FA8EC4608}"/>
          </ac:spMkLst>
        </pc:spChg>
        <pc:spChg chg="add mod">
          <ac:chgData name="Nate Ziehnert" userId="8b36da3d2fff99fa" providerId="LiveId" clId="{82ED6496-243A-4C38-ADED-6B6B2562327B}" dt="2025-04-16T06:01:29.506" v="3752" actId="20577"/>
          <ac:spMkLst>
            <pc:docMk/>
            <pc:sldMk cId="2325036810" sldId="318"/>
            <ac:spMk id="4" creationId="{C08AE1BD-A3D7-A4F3-51E3-7E7FF5C76744}"/>
          </ac:spMkLst>
        </pc:spChg>
        <pc:picChg chg="del">
          <ac:chgData name="Nate Ziehnert" userId="8b36da3d2fff99fa" providerId="LiveId" clId="{82ED6496-243A-4C38-ADED-6B6B2562327B}" dt="2025-04-16T05:50:54.616" v="2135" actId="478"/>
          <ac:picMkLst>
            <pc:docMk/>
            <pc:sldMk cId="2325036810" sldId="318"/>
            <ac:picMk id="5" creationId="{1236B0B0-4806-629E-6948-35ADE9F5617E}"/>
          </ac:picMkLst>
        </pc:picChg>
      </pc:sldChg>
      <pc:sldChg chg="modSp add mod modAnim modNotesTx">
        <pc:chgData name="Nate Ziehnert" userId="8b36da3d2fff99fa" providerId="LiveId" clId="{82ED6496-243A-4C38-ADED-6B6B2562327B}" dt="2025-04-16T06:06:51.088" v="3767"/>
        <pc:sldMkLst>
          <pc:docMk/>
          <pc:sldMk cId="169970367" sldId="319"/>
        </pc:sldMkLst>
        <pc:spChg chg="mod">
          <ac:chgData name="Nate Ziehnert" userId="8b36da3d2fff99fa" providerId="LiveId" clId="{82ED6496-243A-4C38-ADED-6B6B2562327B}" dt="2025-04-16T05:53:00.387" v="2500" actId="20577"/>
          <ac:spMkLst>
            <pc:docMk/>
            <pc:sldMk cId="169970367" sldId="319"/>
            <ac:spMk id="2" creationId="{D657BEB4-1946-8B0F-1636-568DF4D0D937}"/>
          </ac:spMkLst>
        </pc:spChg>
        <pc:spChg chg="mod">
          <ac:chgData name="Nate Ziehnert" userId="8b36da3d2fff99fa" providerId="LiveId" clId="{82ED6496-243A-4C38-ADED-6B6B2562327B}" dt="2025-04-16T05:54:44.530" v="2931" actId="20577"/>
          <ac:spMkLst>
            <pc:docMk/>
            <pc:sldMk cId="169970367" sldId="319"/>
            <ac:spMk id="3" creationId="{E0C71D63-4CEB-A6C6-124B-11D914EC17AD}"/>
          </ac:spMkLst>
        </pc:spChg>
      </pc:sldChg>
      <pc:sldChg chg="addSp modSp add mod modAnim">
        <pc:chgData name="Nate Ziehnert" userId="8b36da3d2fff99fa" providerId="LiveId" clId="{82ED6496-243A-4C38-ADED-6B6B2562327B}" dt="2025-04-16T06:02:57.906" v="3764" actId="1076"/>
        <pc:sldMkLst>
          <pc:docMk/>
          <pc:sldMk cId="3560080187" sldId="320"/>
        </pc:sldMkLst>
        <pc:spChg chg="mod">
          <ac:chgData name="Nate Ziehnert" userId="8b36da3d2fff99fa" providerId="LiveId" clId="{82ED6496-243A-4C38-ADED-6B6B2562327B}" dt="2025-04-16T05:56:33.663" v="3123" actId="1076"/>
          <ac:spMkLst>
            <pc:docMk/>
            <pc:sldMk cId="3560080187" sldId="320"/>
            <ac:spMk id="2" creationId="{0B69F7E8-DDCE-15B2-565E-E48FBBBF5260}"/>
          </ac:spMkLst>
        </pc:spChg>
        <pc:spChg chg="mod">
          <ac:chgData name="Nate Ziehnert" userId="8b36da3d2fff99fa" providerId="LiveId" clId="{82ED6496-243A-4C38-ADED-6B6B2562327B}" dt="2025-04-16T06:02:54.658" v="3763" actId="20577"/>
          <ac:spMkLst>
            <pc:docMk/>
            <pc:sldMk cId="3560080187" sldId="320"/>
            <ac:spMk id="3" creationId="{87A5B678-D17E-7014-529E-513F87438EE5}"/>
          </ac:spMkLst>
        </pc:spChg>
        <pc:picChg chg="add mod">
          <ac:chgData name="Nate Ziehnert" userId="8b36da3d2fff99fa" providerId="LiveId" clId="{82ED6496-243A-4C38-ADED-6B6B2562327B}" dt="2025-04-16T06:02:57.906" v="3764" actId="1076"/>
          <ac:picMkLst>
            <pc:docMk/>
            <pc:sldMk cId="3560080187" sldId="320"/>
            <ac:picMk id="3074" creationId="{D3A54052-E786-CDAB-6167-CFDDCFBF1A2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FF30F3-3498-4B76-8BDF-477D17AB7B6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18029C-36EA-4B29-94D5-062F5B7FD611}">
      <dgm:prSet/>
      <dgm:spPr/>
      <dgm:t>
        <a:bodyPr/>
        <a:lstStyle/>
        <a:p>
          <a:r>
            <a:rPr lang="en-US"/>
            <a:t>Drinking beer is easy</a:t>
          </a:r>
        </a:p>
      </dgm:t>
    </dgm:pt>
    <dgm:pt modelId="{7CDACE99-C786-44C9-BB43-6B12D87B69EF}" type="parTrans" cxnId="{AECCBB0B-C3BF-46D7-85EB-65ED2C95AF66}">
      <dgm:prSet/>
      <dgm:spPr/>
      <dgm:t>
        <a:bodyPr/>
        <a:lstStyle/>
        <a:p>
          <a:endParaRPr lang="en-US"/>
        </a:p>
      </dgm:t>
    </dgm:pt>
    <dgm:pt modelId="{9E1BBDC4-BD54-4E68-AE81-EEFE1400FD96}" type="sibTrans" cxnId="{AECCBB0B-C3BF-46D7-85EB-65ED2C95AF66}">
      <dgm:prSet/>
      <dgm:spPr/>
      <dgm:t>
        <a:bodyPr/>
        <a:lstStyle/>
        <a:p>
          <a:endParaRPr lang="en-US"/>
        </a:p>
      </dgm:t>
    </dgm:pt>
    <dgm:pt modelId="{7D38B5DB-3815-4FA9-907D-7F8F4CEFD6BB}">
      <dgm:prSet/>
      <dgm:spPr/>
      <dgm:t>
        <a:bodyPr/>
        <a:lstStyle/>
        <a:p>
          <a:r>
            <a:rPr lang="en-US"/>
            <a:t>Making it is as simple or as complicated as you want</a:t>
          </a:r>
        </a:p>
      </dgm:t>
    </dgm:pt>
    <dgm:pt modelId="{4714B00C-212E-4F17-B74D-C86AB29BB07E}" type="parTrans" cxnId="{A34FA2B3-153D-45E9-99E6-9325415B9C00}">
      <dgm:prSet/>
      <dgm:spPr/>
      <dgm:t>
        <a:bodyPr/>
        <a:lstStyle/>
        <a:p>
          <a:endParaRPr lang="en-US"/>
        </a:p>
      </dgm:t>
    </dgm:pt>
    <dgm:pt modelId="{6F991737-CC0A-4E1A-9EEB-ED10F588853A}" type="sibTrans" cxnId="{A34FA2B3-153D-45E9-99E6-9325415B9C00}">
      <dgm:prSet/>
      <dgm:spPr/>
      <dgm:t>
        <a:bodyPr/>
        <a:lstStyle/>
        <a:p>
          <a:endParaRPr lang="en-US"/>
        </a:p>
      </dgm:t>
    </dgm:pt>
    <dgm:pt modelId="{DAB72D9D-3FDA-4411-A175-361299A44758}">
      <dgm:prSet/>
      <dgm:spPr/>
      <dgm:t>
        <a:bodyPr/>
        <a:lstStyle/>
        <a:p>
          <a:r>
            <a:rPr lang="en-US"/>
            <a:t>You only have so many kegs or bottles – and only so much time</a:t>
          </a:r>
        </a:p>
      </dgm:t>
    </dgm:pt>
    <dgm:pt modelId="{77A7470E-9F27-4B40-B824-CAB299F9654A}" type="parTrans" cxnId="{CF690F32-295B-491F-A7FE-F8F08929D1A3}">
      <dgm:prSet/>
      <dgm:spPr/>
      <dgm:t>
        <a:bodyPr/>
        <a:lstStyle/>
        <a:p>
          <a:endParaRPr lang="en-US"/>
        </a:p>
      </dgm:t>
    </dgm:pt>
    <dgm:pt modelId="{38F0CB00-28F5-4CF1-8F40-3DEF11729409}" type="sibTrans" cxnId="{CF690F32-295B-491F-A7FE-F8F08929D1A3}">
      <dgm:prSet/>
      <dgm:spPr/>
      <dgm:t>
        <a:bodyPr/>
        <a:lstStyle/>
        <a:p>
          <a:endParaRPr lang="en-US"/>
        </a:p>
      </dgm:t>
    </dgm:pt>
    <dgm:pt modelId="{A4292982-F668-45F2-8263-3B69F64BE97D}" type="pres">
      <dgm:prSet presAssocID="{8DFF30F3-3498-4B76-8BDF-477D17AB7B62}" presName="root" presStyleCnt="0">
        <dgm:presLayoutVars>
          <dgm:dir/>
          <dgm:resizeHandles val="exact"/>
        </dgm:presLayoutVars>
      </dgm:prSet>
      <dgm:spPr/>
    </dgm:pt>
    <dgm:pt modelId="{125DCC6E-3F86-4841-8F86-ED892A068C1C}" type="pres">
      <dgm:prSet presAssocID="{A418029C-36EA-4B29-94D5-062F5B7FD611}" presName="compNode" presStyleCnt="0"/>
      <dgm:spPr/>
    </dgm:pt>
    <dgm:pt modelId="{8FEBAE05-2DDA-42EA-B11A-9A947F86E934}" type="pres">
      <dgm:prSet presAssocID="{A418029C-36EA-4B29-94D5-062F5B7FD611}" presName="bgRect" presStyleLbl="bgShp" presStyleIdx="0" presStyleCnt="3"/>
      <dgm:spPr/>
    </dgm:pt>
    <dgm:pt modelId="{AF07B8DA-CF16-4413-BFA4-C0DD17DA239F}" type="pres">
      <dgm:prSet presAssocID="{A418029C-36EA-4B29-94D5-062F5B7FD6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9782832B-CCAC-4019-B6C2-802BAD1EAC25}" type="pres">
      <dgm:prSet presAssocID="{A418029C-36EA-4B29-94D5-062F5B7FD611}" presName="spaceRect" presStyleCnt="0"/>
      <dgm:spPr/>
    </dgm:pt>
    <dgm:pt modelId="{ACBEE94E-6DC4-4CE8-AD07-F62132255B57}" type="pres">
      <dgm:prSet presAssocID="{A418029C-36EA-4B29-94D5-062F5B7FD611}" presName="parTx" presStyleLbl="revTx" presStyleIdx="0" presStyleCnt="3">
        <dgm:presLayoutVars>
          <dgm:chMax val="0"/>
          <dgm:chPref val="0"/>
        </dgm:presLayoutVars>
      </dgm:prSet>
      <dgm:spPr/>
    </dgm:pt>
    <dgm:pt modelId="{A283490F-AFB2-4C45-B13E-54053A49D859}" type="pres">
      <dgm:prSet presAssocID="{9E1BBDC4-BD54-4E68-AE81-EEFE1400FD96}" presName="sibTrans" presStyleCnt="0"/>
      <dgm:spPr/>
    </dgm:pt>
    <dgm:pt modelId="{18538C53-DE53-4969-9FEF-DE7420E87BCD}" type="pres">
      <dgm:prSet presAssocID="{7D38B5DB-3815-4FA9-907D-7F8F4CEFD6BB}" presName="compNode" presStyleCnt="0"/>
      <dgm:spPr/>
    </dgm:pt>
    <dgm:pt modelId="{5636335F-30CB-4739-BD4F-971541BF3F18}" type="pres">
      <dgm:prSet presAssocID="{7D38B5DB-3815-4FA9-907D-7F8F4CEFD6BB}" presName="bgRect" presStyleLbl="bgShp" presStyleIdx="1" presStyleCnt="3"/>
      <dgm:spPr/>
    </dgm:pt>
    <dgm:pt modelId="{7E89B51F-11B3-4BAE-9FE3-2E97F9536C2F}" type="pres">
      <dgm:prSet presAssocID="{7D38B5DB-3815-4FA9-907D-7F8F4CEFD6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E10BD6D-8B1A-48B2-A325-EBABA0118852}" type="pres">
      <dgm:prSet presAssocID="{7D38B5DB-3815-4FA9-907D-7F8F4CEFD6BB}" presName="spaceRect" presStyleCnt="0"/>
      <dgm:spPr/>
    </dgm:pt>
    <dgm:pt modelId="{5299F79B-2001-4D62-BB58-E36DF4349C70}" type="pres">
      <dgm:prSet presAssocID="{7D38B5DB-3815-4FA9-907D-7F8F4CEFD6BB}" presName="parTx" presStyleLbl="revTx" presStyleIdx="1" presStyleCnt="3">
        <dgm:presLayoutVars>
          <dgm:chMax val="0"/>
          <dgm:chPref val="0"/>
        </dgm:presLayoutVars>
      </dgm:prSet>
      <dgm:spPr/>
    </dgm:pt>
    <dgm:pt modelId="{4821D17E-9B83-4A54-89CC-056040A60BD4}" type="pres">
      <dgm:prSet presAssocID="{6F991737-CC0A-4E1A-9EEB-ED10F588853A}" presName="sibTrans" presStyleCnt="0"/>
      <dgm:spPr/>
    </dgm:pt>
    <dgm:pt modelId="{2016AF27-FEBC-4162-8DA8-CFD99A9CB37C}" type="pres">
      <dgm:prSet presAssocID="{DAB72D9D-3FDA-4411-A175-361299A44758}" presName="compNode" presStyleCnt="0"/>
      <dgm:spPr/>
    </dgm:pt>
    <dgm:pt modelId="{D0067296-F9AD-4E7D-BCD2-5C85EE089B92}" type="pres">
      <dgm:prSet presAssocID="{DAB72D9D-3FDA-4411-A175-361299A44758}" presName="bgRect" presStyleLbl="bgShp" presStyleIdx="2" presStyleCnt="3"/>
      <dgm:spPr/>
    </dgm:pt>
    <dgm:pt modelId="{2C610383-D994-45D1-B715-AD0BFB8C60D9}" type="pres">
      <dgm:prSet presAssocID="{DAB72D9D-3FDA-4411-A175-361299A4475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D46F943F-4B80-4720-817B-331A7868543C}" type="pres">
      <dgm:prSet presAssocID="{DAB72D9D-3FDA-4411-A175-361299A44758}" presName="spaceRect" presStyleCnt="0"/>
      <dgm:spPr/>
    </dgm:pt>
    <dgm:pt modelId="{2AAFBFAF-FDB9-4559-9A1A-554F33D64DB4}" type="pres">
      <dgm:prSet presAssocID="{DAB72D9D-3FDA-4411-A175-361299A4475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CCBB0B-C3BF-46D7-85EB-65ED2C95AF66}" srcId="{8DFF30F3-3498-4B76-8BDF-477D17AB7B62}" destId="{A418029C-36EA-4B29-94D5-062F5B7FD611}" srcOrd="0" destOrd="0" parTransId="{7CDACE99-C786-44C9-BB43-6B12D87B69EF}" sibTransId="{9E1BBDC4-BD54-4E68-AE81-EEFE1400FD96}"/>
    <dgm:cxn modelId="{2002FD25-8C4E-4419-9D87-F351CA4D1A47}" type="presOf" srcId="{8DFF30F3-3498-4B76-8BDF-477D17AB7B62}" destId="{A4292982-F668-45F2-8263-3B69F64BE97D}" srcOrd="0" destOrd="0" presId="urn:microsoft.com/office/officeart/2018/2/layout/IconVerticalSolidList"/>
    <dgm:cxn modelId="{CF690F32-295B-491F-A7FE-F8F08929D1A3}" srcId="{8DFF30F3-3498-4B76-8BDF-477D17AB7B62}" destId="{DAB72D9D-3FDA-4411-A175-361299A44758}" srcOrd="2" destOrd="0" parTransId="{77A7470E-9F27-4B40-B824-CAB299F9654A}" sibTransId="{38F0CB00-28F5-4CF1-8F40-3DEF11729409}"/>
    <dgm:cxn modelId="{33864B5C-2196-467A-913B-93D4AAD7963C}" type="presOf" srcId="{7D38B5DB-3815-4FA9-907D-7F8F4CEFD6BB}" destId="{5299F79B-2001-4D62-BB58-E36DF4349C70}" srcOrd="0" destOrd="0" presId="urn:microsoft.com/office/officeart/2018/2/layout/IconVerticalSolidList"/>
    <dgm:cxn modelId="{5C374579-95E3-46C9-8C07-337E7492EEC6}" type="presOf" srcId="{DAB72D9D-3FDA-4411-A175-361299A44758}" destId="{2AAFBFAF-FDB9-4559-9A1A-554F33D64DB4}" srcOrd="0" destOrd="0" presId="urn:microsoft.com/office/officeart/2018/2/layout/IconVerticalSolidList"/>
    <dgm:cxn modelId="{A34FA2B3-153D-45E9-99E6-9325415B9C00}" srcId="{8DFF30F3-3498-4B76-8BDF-477D17AB7B62}" destId="{7D38B5DB-3815-4FA9-907D-7F8F4CEFD6BB}" srcOrd="1" destOrd="0" parTransId="{4714B00C-212E-4F17-B74D-C86AB29BB07E}" sibTransId="{6F991737-CC0A-4E1A-9EEB-ED10F588853A}"/>
    <dgm:cxn modelId="{F17A2ADD-F365-4917-9572-0DF79D6BA71B}" type="presOf" srcId="{A418029C-36EA-4B29-94D5-062F5B7FD611}" destId="{ACBEE94E-6DC4-4CE8-AD07-F62132255B57}" srcOrd="0" destOrd="0" presId="urn:microsoft.com/office/officeart/2018/2/layout/IconVerticalSolidList"/>
    <dgm:cxn modelId="{F3B08C9C-39EC-4DF5-B1C6-AAF1206AB123}" type="presParOf" srcId="{A4292982-F668-45F2-8263-3B69F64BE97D}" destId="{125DCC6E-3F86-4841-8F86-ED892A068C1C}" srcOrd="0" destOrd="0" presId="urn:microsoft.com/office/officeart/2018/2/layout/IconVerticalSolidList"/>
    <dgm:cxn modelId="{261CE9A7-1397-4480-8D25-41E69484EDA5}" type="presParOf" srcId="{125DCC6E-3F86-4841-8F86-ED892A068C1C}" destId="{8FEBAE05-2DDA-42EA-B11A-9A947F86E934}" srcOrd="0" destOrd="0" presId="urn:microsoft.com/office/officeart/2018/2/layout/IconVerticalSolidList"/>
    <dgm:cxn modelId="{EA9419BC-1BEF-4610-889A-FAC762BBAAE6}" type="presParOf" srcId="{125DCC6E-3F86-4841-8F86-ED892A068C1C}" destId="{AF07B8DA-CF16-4413-BFA4-C0DD17DA239F}" srcOrd="1" destOrd="0" presId="urn:microsoft.com/office/officeart/2018/2/layout/IconVerticalSolidList"/>
    <dgm:cxn modelId="{D0FE9970-3633-4C92-9E4C-92A835B27B83}" type="presParOf" srcId="{125DCC6E-3F86-4841-8F86-ED892A068C1C}" destId="{9782832B-CCAC-4019-B6C2-802BAD1EAC25}" srcOrd="2" destOrd="0" presId="urn:microsoft.com/office/officeart/2018/2/layout/IconVerticalSolidList"/>
    <dgm:cxn modelId="{48C44410-0874-4A38-BB4C-3F9F4B8A7EF4}" type="presParOf" srcId="{125DCC6E-3F86-4841-8F86-ED892A068C1C}" destId="{ACBEE94E-6DC4-4CE8-AD07-F62132255B57}" srcOrd="3" destOrd="0" presId="urn:microsoft.com/office/officeart/2018/2/layout/IconVerticalSolidList"/>
    <dgm:cxn modelId="{30EF9532-BA20-4484-B69C-4EACACACBCB5}" type="presParOf" srcId="{A4292982-F668-45F2-8263-3B69F64BE97D}" destId="{A283490F-AFB2-4C45-B13E-54053A49D859}" srcOrd="1" destOrd="0" presId="urn:microsoft.com/office/officeart/2018/2/layout/IconVerticalSolidList"/>
    <dgm:cxn modelId="{CA03DC34-F1D8-4553-865F-3D853F2F6C27}" type="presParOf" srcId="{A4292982-F668-45F2-8263-3B69F64BE97D}" destId="{18538C53-DE53-4969-9FEF-DE7420E87BCD}" srcOrd="2" destOrd="0" presId="urn:microsoft.com/office/officeart/2018/2/layout/IconVerticalSolidList"/>
    <dgm:cxn modelId="{53A8DBB2-D20D-4B5C-A294-C21D0A4F4137}" type="presParOf" srcId="{18538C53-DE53-4969-9FEF-DE7420E87BCD}" destId="{5636335F-30CB-4739-BD4F-971541BF3F18}" srcOrd="0" destOrd="0" presId="urn:microsoft.com/office/officeart/2018/2/layout/IconVerticalSolidList"/>
    <dgm:cxn modelId="{4175831A-3454-4287-923D-4F8089C64BD4}" type="presParOf" srcId="{18538C53-DE53-4969-9FEF-DE7420E87BCD}" destId="{7E89B51F-11B3-4BAE-9FE3-2E97F9536C2F}" srcOrd="1" destOrd="0" presId="urn:microsoft.com/office/officeart/2018/2/layout/IconVerticalSolidList"/>
    <dgm:cxn modelId="{205E0C0D-D3A0-4D3B-B712-D980B5F17396}" type="presParOf" srcId="{18538C53-DE53-4969-9FEF-DE7420E87BCD}" destId="{FE10BD6D-8B1A-48B2-A325-EBABA0118852}" srcOrd="2" destOrd="0" presId="urn:microsoft.com/office/officeart/2018/2/layout/IconVerticalSolidList"/>
    <dgm:cxn modelId="{EF83926E-89D9-403C-817E-37A34700E17C}" type="presParOf" srcId="{18538C53-DE53-4969-9FEF-DE7420E87BCD}" destId="{5299F79B-2001-4D62-BB58-E36DF4349C70}" srcOrd="3" destOrd="0" presId="urn:microsoft.com/office/officeart/2018/2/layout/IconVerticalSolidList"/>
    <dgm:cxn modelId="{0556A3B8-533F-4B23-B153-217D57B3700F}" type="presParOf" srcId="{A4292982-F668-45F2-8263-3B69F64BE97D}" destId="{4821D17E-9B83-4A54-89CC-056040A60BD4}" srcOrd="3" destOrd="0" presId="urn:microsoft.com/office/officeart/2018/2/layout/IconVerticalSolidList"/>
    <dgm:cxn modelId="{3701B700-1CCC-4214-BB55-B2625F35C8B0}" type="presParOf" srcId="{A4292982-F668-45F2-8263-3B69F64BE97D}" destId="{2016AF27-FEBC-4162-8DA8-CFD99A9CB37C}" srcOrd="4" destOrd="0" presId="urn:microsoft.com/office/officeart/2018/2/layout/IconVerticalSolidList"/>
    <dgm:cxn modelId="{915CE614-E179-43F8-8B5D-E698ADF93E97}" type="presParOf" srcId="{2016AF27-FEBC-4162-8DA8-CFD99A9CB37C}" destId="{D0067296-F9AD-4E7D-BCD2-5C85EE089B92}" srcOrd="0" destOrd="0" presId="urn:microsoft.com/office/officeart/2018/2/layout/IconVerticalSolidList"/>
    <dgm:cxn modelId="{E807FDA1-7C8B-4140-AECE-3781BC58A893}" type="presParOf" srcId="{2016AF27-FEBC-4162-8DA8-CFD99A9CB37C}" destId="{2C610383-D994-45D1-B715-AD0BFB8C60D9}" srcOrd="1" destOrd="0" presId="urn:microsoft.com/office/officeart/2018/2/layout/IconVerticalSolidList"/>
    <dgm:cxn modelId="{0A264C23-F1DE-4D98-AC63-C533CA5A129D}" type="presParOf" srcId="{2016AF27-FEBC-4162-8DA8-CFD99A9CB37C}" destId="{D46F943F-4B80-4720-817B-331A7868543C}" srcOrd="2" destOrd="0" presId="urn:microsoft.com/office/officeart/2018/2/layout/IconVerticalSolidList"/>
    <dgm:cxn modelId="{6702608D-D475-452E-8EDF-E5FB7F815A18}" type="presParOf" srcId="{2016AF27-FEBC-4162-8DA8-CFD99A9CB37C}" destId="{2AAFBFAF-FDB9-4559-9A1A-554F33D64D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5DB878-FA4A-4FC7-9886-D6171B6D7FB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DA813C-AAB6-4AB2-9E1F-CEAE2BAFF117}">
      <dgm:prSet phldrT="[Text]"/>
      <dgm:spPr/>
      <dgm:t>
        <a:bodyPr/>
        <a:lstStyle/>
        <a:p>
          <a:r>
            <a:rPr lang="en-US"/>
            <a:t>Zero-Shot</a:t>
          </a:r>
        </a:p>
      </dgm:t>
    </dgm:pt>
    <dgm:pt modelId="{FD05DEFB-C9E0-4634-876A-B34BCA1EFCA0}" type="parTrans" cxnId="{B6EB05BA-92F3-4BEB-BB68-E5E4DC021BC0}">
      <dgm:prSet/>
      <dgm:spPr/>
      <dgm:t>
        <a:bodyPr/>
        <a:lstStyle/>
        <a:p>
          <a:endParaRPr lang="en-US"/>
        </a:p>
      </dgm:t>
    </dgm:pt>
    <dgm:pt modelId="{F6A9DCEB-D4B0-4626-9D33-93B9751CD264}" type="sibTrans" cxnId="{B6EB05BA-92F3-4BEB-BB68-E5E4DC021BC0}">
      <dgm:prSet/>
      <dgm:spPr/>
      <dgm:t>
        <a:bodyPr/>
        <a:lstStyle/>
        <a:p>
          <a:endParaRPr lang="en-US"/>
        </a:p>
      </dgm:t>
    </dgm:pt>
    <dgm:pt modelId="{BC76091E-6146-41C9-A8F7-4045E29FFB04}">
      <dgm:prSet phldrT="[Text]"/>
      <dgm:spPr/>
      <dgm:t>
        <a:bodyPr/>
        <a:lstStyle/>
        <a:p>
          <a:r>
            <a:rPr lang="en-US"/>
            <a:t>One-Shot</a:t>
          </a:r>
        </a:p>
      </dgm:t>
    </dgm:pt>
    <dgm:pt modelId="{9ACEC19B-D441-45D2-9B05-0D39E7BE6C37}" type="parTrans" cxnId="{55E7C0E4-9679-4D17-AD8F-859B794998E8}">
      <dgm:prSet/>
      <dgm:spPr/>
      <dgm:t>
        <a:bodyPr/>
        <a:lstStyle/>
        <a:p>
          <a:endParaRPr lang="en-US"/>
        </a:p>
      </dgm:t>
    </dgm:pt>
    <dgm:pt modelId="{EA978418-C24F-4566-85B9-80D1A41088AE}" type="sibTrans" cxnId="{55E7C0E4-9679-4D17-AD8F-859B794998E8}">
      <dgm:prSet/>
      <dgm:spPr/>
      <dgm:t>
        <a:bodyPr/>
        <a:lstStyle/>
        <a:p>
          <a:endParaRPr lang="en-US"/>
        </a:p>
      </dgm:t>
    </dgm:pt>
    <dgm:pt modelId="{5634C541-B9AF-4601-9F27-453A145A7753}">
      <dgm:prSet phldrT="[Text]"/>
      <dgm:spPr/>
      <dgm:t>
        <a:bodyPr/>
        <a:lstStyle/>
        <a:p>
          <a:r>
            <a:rPr lang="en-US"/>
            <a:t>Few-Shot</a:t>
          </a:r>
        </a:p>
      </dgm:t>
    </dgm:pt>
    <dgm:pt modelId="{F6CAA1F1-86A0-49C0-A8EB-37CAC8972845}" type="parTrans" cxnId="{BD5096EF-CD83-4506-ACCF-AE4A1E27D432}">
      <dgm:prSet/>
      <dgm:spPr/>
      <dgm:t>
        <a:bodyPr/>
        <a:lstStyle/>
        <a:p>
          <a:endParaRPr lang="en-US"/>
        </a:p>
      </dgm:t>
    </dgm:pt>
    <dgm:pt modelId="{38CB6AD3-574C-462D-918A-70245D145991}" type="sibTrans" cxnId="{BD5096EF-CD83-4506-ACCF-AE4A1E27D432}">
      <dgm:prSet/>
      <dgm:spPr/>
      <dgm:t>
        <a:bodyPr/>
        <a:lstStyle/>
        <a:p>
          <a:endParaRPr lang="en-US"/>
        </a:p>
      </dgm:t>
    </dgm:pt>
    <dgm:pt modelId="{0EAC8FF0-D489-41E4-A362-C0F7C75CA9A5}">
      <dgm:prSet phldrT="[Text]"/>
      <dgm:spPr/>
      <dgm:t>
        <a:bodyPr/>
        <a:lstStyle/>
        <a:p>
          <a:r>
            <a:rPr lang="en-US"/>
            <a:t>Describe the types of AI</a:t>
          </a:r>
        </a:p>
      </dgm:t>
    </dgm:pt>
    <dgm:pt modelId="{7C8E817B-DBD1-4956-9127-987D303C37F8}" type="parTrans" cxnId="{8D5330D4-504F-4387-B0FF-7EE597C392BD}">
      <dgm:prSet/>
      <dgm:spPr/>
      <dgm:t>
        <a:bodyPr/>
        <a:lstStyle/>
        <a:p>
          <a:endParaRPr lang="en-US"/>
        </a:p>
      </dgm:t>
    </dgm:pt>
    <dgm:pt modelId="{26E70AFD-32A0-4015-99F7-90420FCA2B1E}" type="sibTrans" cxnId="{8D5330D4-504F-4387-B0FF-7EE597C392BD}">
      <dgm:prSet/>
      <dgm:spPr/>
      <dgm:t>
        <a:bodyPr/>
        <a:lstStyle/>
        <a:p>
          <a:endParaRPr lang="en-US"/>
        </a:p>
      </dgm:t>
    </dgm:pt>
    <dgm:pt modelId="{5F8472FF-7DF0-4B33-8324-E9C12ABF4654}">
      <dgm:prSet phldrT="[Text]"/>
      <dgm:spPr/>
      <dgm:t>
        <a:bodyPr/>
        <a:lstStyle/>
        <a:p>
          <a:r>
            <a:rPr lang="en-US"/>
            <a:t>Describe the types of AI prompts like Zero-Shot</a:t>
          </a:r>
        </a:p>
      </dgm:t>
    </dgm:pt>
    <dgm:pt modelId="{5BBF0C23-A9A7-4418-B69A-FAF75E0DFE0C}" type="parTrans" cxnId="{140CB1CF-2E1D-4FA2-80ED-ED10A95FD1C9}">
      <dgm:prSet/>
      <dgm:spPr/>
      <dgm:t>
        <a:bodyPr/>
        <a:lstStyle/>
        <a:p>
          <a:endParaRPr lang="en-US"/>
        </a:p>
      </dgm:t>
    </dgm:pt>
    <dgm:pt modelId="{6A179404-CB04-4A7D-81FE-C5925801BE6D}" type="sibTrans" cxnId="{140CB1CF-2E1D-4FA2-80ED-ED10A95FD1C9}">
      <dgm:prSet/>
      <dgm:spPr/>
      <dgm:t>
        <a:bodyPr/>
        <a:lstStyle/>
        <a:p>
          <a:endParaRPr lang="en-US"/>
        </a:p>
      </dgm:t>
    </dgm:pt>
    <dgm:pt modelId="{DDAFFE46-C281-4890-A99A-E94B66BA230C}">
      <dgm:prSet phldrT="[Text]"/>
      <dgm:spPr/>
      <dgm:t>
        <a:bodyPr/>
        <a:lstStyle/>
        <a:p>
          <a:r>
            <a:rPr lang="en-US"/>
            <a:t>Describe the types of AI prompts like Zero-Shot and One-Shot</a:t>
          </a:r>
        </a:p>
      </dgm:t>
    </dgm:pt>
    <dgm:pt modelId="{E5B74B73-346B-48D4-AFCB-34B722A3D7BF}" type="parTrans" cxnId="{7837CAD1-E2CA-40B8-8E90-11F1FCFE33A1}">
      <dgm:prSet/>
      <dgm:spPr/>
      <dgm:t>
        <a:bodyPr/>
        <a:lstStyle/>
        <a:p>
          <a:endParaRPr lang="en-US"/>
        </a:p>
      </dgm:t>
    </dgm:pt>
    <dgm:pt modelId="{E3A22CB4-0978-4CF5-B590-C2176CD9D369}" type="sibTrans" cxnId="{7837CAD1-E2CA-40B8-8E90-11F1FCFE33A1}">
      <dgm:prSet/>
      <dgm:spPr/>
      <dgm:t>
        <a:bodyPr/>
        <a:lstStyle/>
        <a:p>
          <a:endParaRPr lang="en-US"/>
        </a:p>
      </dgm:t>
    </dgm:pt>
    <dgm:pt modelId="{291E62B7-38ED-4092-B87D-65DAAABAFFFA}">
      <dgm:prSet phldrT="[Text]"/>
      <dgm:spPr/>
      <dgm:t>
        <a:bodyPr/>
        <a:lstStyle/>
        <a:p>
          <a:r>
            <a:rPr lang="en-US"/>
            <a:t>Chain of Thought</a:t>
          </a:r>
        </a:p>
      </dgm:t>
    </dgm:pt>
    <dgm:pt modelId="{6EE8A9CE-12B8-4D9A-90C1-EE6B56953715}" type="parTrans" cxnId="{2B34FFFE-27DF-4EEE-BD62-28603F8F59B7}">
      <dgm:prSet/>
      <dgm:spPr/>
      <dgm:t>
        <a:bodyPr/>
        <a:lstStyle/>
        <a:p>
          <a:endParaRPr lang="en-US"/>
        </a:p>
      </dgm:t>
    </dgm:pt>
    <dgm:pt modelId="{8044EBA3-1107-427F-95BF-246172787BB8}" type="sibTrans" cxnId="{2B34FFFE-27DF-4EEE-BD62-28603F8F59B7}">
      <dgm:prSet/>
      <dgm:spPr/>
      <dgm:t>
        <a:bodyPr/>
        <a:lstStyle/>
        <a:p>
          <a:endParaRPr lang="en-US"/>
        </a:p>
      </dgm:t>
    </dgm:pt>
    <dgm:pt modelId="{89A42629-E80B-4C84-8EFB-57727945B18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/>
            <a:t>Describe the types of AI prompts like Zero-Shot and One-Shot</a:t>
          </a:r>
          <a:endParaRPr lang="en-US"/>
        </a:p>
      </dgm:t>
    </dgm:pt>
    <dgm:pt modelId="{5A5835BE-9049-4322-9FF5-99633EAC3443}" type="parTrans" cxnId="{C954292C-0236-4AC6-B039-C1E8E8942526}">
      <dgm:prSet/>
      <dgm:spPr/>
      <dgm:t>
        <a:bodyPr/>
        <a:lstStyle/>
        <a:p>
          <a:endParaRPr lang="en-US"/>
        </a:p>
      </dgm:t>
    </dgm:pt>
    <dgm:pt modelId="{F74AF652-CB7B-4DAD-8E40-7609A7459CBE}" type="sibTrans" cxnId="{C954292C-0236-4AC6-B039-C1E8E8942526}">
      <dgm:prSet/>
      <dgm:spPr/>
      <dgm:t>
        <a:bodyPr/>
        <a:lstStyle/>
        <a:p>
          <a:endParaRPr lang="en-US"/>
        </a:p>
      </dgm:t>
    </dgm:pt>
    <dgm:pt modelId="{A4578D21-EFC5-481E-995E-CC748C053F65}">
      <dgm:prSet/>
      <dgm:spPr/>
      <dgm:t>
        <a:bodyPr/>
        <a:lstStyle/>
        <a:p>
          <a:pPr>
            <a:buNone/>
          </a:pPr>
          <a:r>
            <a:rPr lang="en-US" b="0"/>
            <a:t>&lt;output from the LLM&gt;</a:t>
          </a:r>
        </a:p>
      </dgm:t>
    </dgm:pt>
    <dgm:pt modelId="{A157ACE2-4ACF-44CB-8F63-374201F71953}" type="parTrans" cxnId="{81A57842-59FF-4C35-874D-29CBB884B156}">
      <dgm:prSet/>
      <dgm:spPr/>
      <dgm:t>
        <a:bodyPr/>
        <a:lstStyle/>
        <a:p>
          <a:endParaRPr lang="en-US"/>
        </a:p>
      </dgm:t>
    </dgm:pt>
    <dgm:pt modelId="{C0DC2A83-81FE-4F29-A0C4-BE7607E85477}" type="sibTrans" cxnId="{81A57842-59FF-4C35-874D-29CBB884B156}">
      <dgm:prSet/>
      <dgm:spPr/>
      <dgm:t>
        <a:bodyPr/>
        <a:lstStyle/>
        <a:p>
          <a:endParaRPr lang="en-US"/>
        </a:p>
      </dgm:t>
    </dgm:pt>
    <dgm:pt modelId="{A69FA275-8D60-49A3-8B32-0BE2F23121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/>
            <a:t>Describe the benefits of One-Shot over Few-Shot and why I would use either.</a:t>
          </a:r>
        </a:p>
      </dgm:t>
    </dgm:pt>
    <dgm:pt modelId="{4992B3A5-B4A0-4D16-8388-BEC133B3DD2B}" type="parTrans" cxnId="{670CBC60-78BC-4E71-982B-F432F5D1E77B}">
      <dgm:prSet/>
      <dgm:spPr/>
      <dgm:t>
        <a:bodyPr/>
        <a:lstStyle/>
        <a:p>
          <a:endParaRPr lang="en-US"/>
        </a:p>
      </dgm:t>
    </dgm:pt>
    <dgm:pt modelId="{51A55F11-30C4-492A-BC64-6EAC5B17CD4F}" type="sibTrans" cxnId="{670CBC60-78BC-4E71-982B-F432F5D1E77B}">
      <dgm:prSet/>
      <dgm:spPr/>
      <dgm:t>
        <a:bodyPr/>
        <a:lstStyle/>
        <a:p>
          <a:endParaRPr lang="en-US"/>
        </a:p>
      </dgm:t>
    </dgm:pt>
    <dgm:pt modelId="{F5273A61-90E1-4AF4-92F7-56098C824840}" type="pres">
      <dgm:prSet presAssocID="{D05DB878-FA4A-4FC7-9886-D6171B6D7FB7}" presName="linear" presStyleCnt="0">
        <dgm:presLayoutVars>
          <dgm:dir/>
          <dgm:animLvl val="lvl"/>
          <dgm:resizeHandles val="exact"/>
        </dgm:presLayoutVars>
      </dgm:prSet>
      <dgm:spPr/>
    </dgm:pt>
    <dgm:pt modelId="{3A29273B-BA03-460C-8100-2A3DC95444B7}" type="pres">
      <dgm:prSet presAssocID="{C9DA813C-AAB6-4AB2-9E1F-CEAE2BAFF117}" presName="parentLin" presStyleCnt="0"/>
      <dgm:spPr/>
    </dgm:pt>
    <dgm:pt modelId="{40D598E6-6501-45F5-A7A1-457A79E3766F}" type="pres">
      <dgm:prSet presAssocID="{C9DA813C-AAB6-4AB2-9E1F-CEAE2BAFF117}" presName="parentLeftMargin" presStyleLbl="node1" presStyleIdx="0" presStyleCnt="4"/>
      <dgm:spPr/>
    </dgm:pt>
    <dgm:pt modelId="{96BA0486-4DEA-4D99-BC78-40732976FB2D}" type="pres">
      <dgm:prSet presAssocID="{C9DA813C-AAB6-4AB2-9E1F-CEAE2BAFF1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94CE8D-1A5D-4BFF-8C74-1FB2BE9DD47C}" type="pres">
      <dgm:prSet presAssocID="{C9DA813C-AAB6-4AB2-9E1F-CEAE2BAFF117}" presName="negativeSpace" presStyleCnt="0"/>
      <dgm:spPr/>
    </dgm:pt>
    <dgm:pt modelId="{29BA9302-78F8-4412-88D6-2938EB29A1E7}" type="pres">
      <dgm:prSet presAssocID="{C9DA813C-AAB6-4AB2-9E1F-CEAE2BAFF117}" presName="childText" presStyleLbl="conFgAcc1" presStyleIdx="0" presStyleCnt="4">
        <dgm:presLayoutVars>
          <dgm:bulletEnabled val="1"/>
        </dgm:presLayoutVars>
      </dgm:prSet>
      <dgm:spPr/>
    </dgm:pt>
    <dgm:pt modelId="{B0564796-F8E3-42D9-BB74-CF6339BBBAC5}" type="pres">
      <dgm:prSet presAssocID="{F6A9DCEB-D4B0-4626-9D33-93B9751CD264}" presName="spaceBetweenRectangles" presStyleCnt="0"/>
      <dgm:spPr/>
    </dgm:pt>
    <dgm:pt modelId="{E6798C60-0833-4B76-A0BA-521B18863B9F}" type="pres">
      <dgm:prSet presAssocID="{BC76091E-6146-41C9-A8F7-4045E29FFB04}" presName="parentLin" presStyleCnt="0"/>
      <dgm:spPr/>
    </dgm:pt>
    <dgm:pt modelId="{A0DA1F85-1116-4785-B6FC-177FE9A07AC8}" type="pres">
      <dgm:prSet presAssocID="{BC76091E-6146-41C9-A8F7-4045E29FFB04}" presName="parentLeftMargin" presStyleLbl="node1" presStyleIdx="0" presStyleCnt="4"/>
      <dgm:spPr/>
    </dgm:pt>
    <dgm:pt modelId="{871AF887-0AEF-4A1A-B7F8-6868DD5F6667}" type="pres">
      <dgm:prSet presAssocID="{BC76091E-6146-41C9-A8F7-4045E29FFB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5E2A3B-2D16-418B-94F1-5DA81E91EA1F}" type="pres">
      <dgm:prSet presAssocID="{BC76091E-6146-41C9-A8F7-4045E29FFB04}" presName="negativeSpace" presStyleCnt="0"/>
      <dgm:spPr/>
    </dgm:pt>
    <dgm:pt modelId="{E3FCB1F3-36B2-45E6-90DC-1596B8E80638}" type="pres">
      <dgm:prSet presAssocID="{BC76091E-6146-41C9-A8F7-4045E29FFB04}" presName="childText" presStyleLbl="conFgAcc1" presStyleIdx="1" presStyleCnt="4">
        <dgm:presLayoutVars>
          <dgm:bulletEnabled val="1"/>
        </dgm:presLayoutVars>
      </dgm:prSet>
      <dgm:spPr/>
    </dgm:pt>
    <dgm:pt modelId="{07F0A946-EC86-4968-B42E-3E98F64688F9}" type="pres">
      <dgm:prSet presAssocID="{EA978418-C24F-4566-85B9-80D1A41088AE}" presName="spaceBetweenRectangles" presStyleCnt="0"/>
      <dgm:spPr/>
    </dgm:pt>
    <dgm:pt modelId="{B71F9B6A-49CD-4BED-ACAD-6502A949F8D7}" type="pres">
      <dgm:prSet presAssocID="{5634C541-B9AF-4601-9F27-453A145A7753}" presName="parentLin" presStyleCnt="0"/>
      <dgm:spPr/>
    </dgm:pt>
    <dgm:pt modelId="{7C0CDA92-DB45-4307-8169-8F73491B0E4E}" type="pres">
      <dgm:prSet presAssocID="{5634C541-B9AF-4601-9F27-453A145A7753}" presName="parentLeftMargin" presStyleLbl="node1" presStyleIdx="1" presStyleCnt="4"/>
      <dgm:spPr/>
    </dgm:pt>
    <dgm:pt modelId="{DE0017D4-6ED7-4EE5-823B-7899593FF132}" type="pres">
      <dgm:prSet presAssocID="{5634C541-B9AF-4601-9F27-453A145A77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DC60BE-F1A2-4C9B-88D6-33BAE4852490}" type="pres">
      <dgm:prSet presAssocID="{5634C541-B9AF-4601-9F27-453A145A7753}" presName="negativeSpace" presStyleCnt="0"/>
      <dgm:spPr/>
    </dgm:pt>
    <dgm:pt modelId="{F83D27CE-D61D-4D34-8463-772952A834EC}" type="pres">
      <dgm:prSet presAssocID="{5634C541-B9AF-4601-9F27-453A145A7753}" presName="childText" presStyleLbl="conFgAcc1" presStyleIdx="2" presStyleCnt="4">
        <dgm:presLayoutVars>
          <dgm:bulletEnabled val="1"/>
        </dgm:presLayoutVars>
      </dgm:prSet>
      <dgm:spPr/>
    </dgm:pt>
    <dgm:pt modelId="{50E6D856-9F6B-4344-975E-6141CB0F9B28}" type="pres">
      <dgm:prSet presAssocID="{38CB6AD3-574C-462D-918A-70245D145991}" presName="spaceBetweenRectangles" presStyleCnt="0"/>
      <dgm:spPr/>
    </dgm:pt>
    <dgm:pt modelId="{60418C57-A02E-40F6-9612-8A3D150670B8}" type="pres">
      <dgm:prSet presAssocID="{291E62B7-38ED-4092-B87D-65DAAABAFFFA}" presName="parentLin" presStyleCnt="0"/>
      <dgm:spPr/>
    </dgm:pt>
    <dgm:pt modelId="{4F9BE2A2-4323-44D6-AB2B-0FACB03219D2}" type="pres">
      <dgm:prSet presAssocID="{291E62B7-38ED-4092-B87D-65DAAABAFFFA}" presName="parentLeftMargin" presStyleLbl="node1" presStyleIdx="2" presStyleCnt="4"/>
      <dgm:spPr/>
    </dgm:pt>
    <dgm:pt modelId="{589E0F80-7228-4848-BBE7-74FD4D5AD037}" type="pres">
      <dgm:prSet presAssocID="{291E62B7-38ED-4092-B87D-65DAAABAFFF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F09E282-6636-47D5-8313-C999B1F21B2C}" type="pres">
      <dgm:prSet presAssocID="{291E62B7-38ED-4092-B87D-65DAAABAFFFA}" presName="negativeSpace" presStyleCnt="0"/>
      <dgm:spPr/>
    </dgm:pt>
    <dgm:pt modelId="{F564880C-096A-48D8-BB55-D3B349BC5926}" type="pres">
      <dgm:prSet presAssocID="{291E62B7-38ED-4092-B87D-65DAAABAFFF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7E0551D-F11D-4CFF-9951-AA6E486A9A16}" type="presOf" srcId="{BC76091E-6146-41C9-A8F7-4045E29FFB04}" destId="{871AF887-0AEF-4A1A-B7F8-6868DD5F6667}" srcOrd="1" destOrd="0" presId="urn:microsoft.com/office/officeart/2005/8/layout/list1"/>
    <dgm:cxn modelId="{C954292C-0236-4AC6-B039-C1E8E8942526}" srcId="{291E62B7-38ED-4092-B87D-65DAAABAFFFA}" destId="{89A42629-E80B-4C84-8EFB-57727945B185}" srcOrd="0" destOrd="0" parTransId="{5A5835BE-9049-4322-9FF5-99633EAC3443}" sibTransId="{F74AF652-CB7B-4DAD-8E40-7609A7459CBE}"/>
    <dgm:cxn modelId="{F563D75F-9E10-4E2D-8126-C364EA069C5B}" type="presOf" srcId="{C9DA813C-AAB6-4AB2-9E1F-CEAE2BAFF117}" destId="{96BA0486-4DEA-4D99-BC78-40732976FB2D}" srcOrd="1" destOrd="0" presId="urn:microsoft.com/office/officeart/2005/8/layout/list1"/>
    <dgm:cxn modelId="{670CBC60-78BC-4E71-982B-F432F5D1E77B}" srcId="{291E62B7-38ED-4092-B87D-65DAAABAFFFA}" destId="{A69FA275-8D60-49A3-8B32-0BE2F231211E}" srcOrd="2" destOrd="0" parTransId="{4992B3A5-B4A0-4D16-8388-BEC133B3DD2B}" sibTransId="{51A55F11-30C4-492A-BC64-6EAC5B17CD4F}"/>
    <dgm:cxn modelId="{81A57842-59FF-4C35-874D-29CBB884B156}" srcId="{291E62B7-38ED-4092-B87D-65DAAABAFFFA}" destId="{A4578D21-EFC5-481E-995E-CC748C053F65}" srcOrd="1" destOrd="0" parTransId="{A157ACE2-4ACF-44CB-8F63-374201F71953}" sibTransId="{C0DC2A83-81FE-4F29-A0C4-BE7607E85477}"/>
    <dgm:cxn modelId="{62396F43-8A78-4A9E-BC11-0C230489785C}" type="presOf" srcId="{D05DB878-FA4A-4FC7-9886-D6171B6D7FB7}" destId="{F5273A61-90E1-4AF4-92F7-56098C824840}" srcOrd="0" destOrd="0" presId="urn:microsoft.com/office/officeart/2005/8/layout/list1"/>
    <dgm:cxn modelId="{9F8E1245-F25D-4C23-9BE5-0EF903F04387}" type="presOf" srcId="{A4578D21-EFC5-481E-995E-CC748C053F65}" destId="{F564880C-096A-48D8-BB55-D3B349BC5926}" srcOrd="0" destOrd="1" presId="urn:microsoft.com/office/officeart/2005/8/layout/list1"/>
    <dgm:cxn modelId="{B5B0DF4B-1429-42D6-B33C-47749CFD7D17}" type="presOf" srcId="{BC76091E-6146-41C9-A8F7-4045E29FFB04}" destId="{A0DA1F85-1116-4785-B6FC-177FE9A07AC8}" srcOrd="0" destOrd="0" presId="urn:microsoft.com/office/officeart/2005/8/layout/list1"/>
    <dgm:cxn modelId="{C2268D4E-C3CA-4A33-B0B2-89F0FF34893F}" type="presOf" srcId="{5F8472FF-7DF0-4B33-8324-E9C12ABF4654}" destId="{E3FCB1F3-36B2-45E6-90DC-1596B8E80638}" srcOrd="0" destOrd="0" presId="urn:microsoft.com/office/officeart/2005/8/layout/list1"/>
    <dgm:cxn modelId="{B966528A-A06E-47CA-8395-F7F90525EFFD}" type="presOf" srcId="{C9DA813C-AAB6-4AB2-9E1F-CEAE2BAFF117}" destId="{40D598E6-6501-45F5-A7A1-457A79E3766F}" srcOrd="0" destOrd="0" presId="urn:microsoft.com/office/officeart/2005/8/layout/list1"/>
    <dgm:cxn modelId="{9CBFC292-AE68-430E-9CF2-7F2280EB71A4}" type="presOf" srcId="{291E62B7-38ED-4092-B87D-65DAAABAFFFA}" destId="{589E0F80-7228-4848-BBE7-74FD4D5AD037}" srcOrd="1" destOrd="0" presId="urn:microsoft.com/office/officeart/2005/8/layout/list1"/>
    <dgm:cxn modelId="{1E16E393-A468-45E7-9206-127C6D35C1C3}" type="presOf" srcId="{DDAFFE46-C281-4890-A99A-E94B66BA230C}" destId="{F83D27CE-D61D-4D34-8463-772952A834EC}" srcOrd="0" destOrd="0" presId="urn:microsoft.com/office/officeart/2005/8/layout/list1"/>
    <dgm:cxn modelId="{76BBBDB4-B1C5-4884-A051-0747BF576FF9}" type="presOf" srcId="{89A42629-E80B-4C84-8EFB-57727945B185}" destId="{F564880C-096A-48D8-BB55-D3B349BC5926}" srcOrd="0" destOrd="0" presId="urn:microsoft.com/office/officeart/2005/8/layout/list1"/>
    <dgm:cxn modelId="{B6EB05BA-92F3-4BEB-BB68-E5E4DC021BC0}" srcId="{D05DB878-FA4A-4FC7-9886-D6171B6D7FB7}" destId="{C9DA813C-AAB6-4AB2-9E1F-CEAE2BAFF117}" srcOrd="0" destOrd="0" parTransId="{FD05DEFB-C9E0-4634-876A-B34BCA1EFCA0}" sibTransId="{F6A9DCEB-D4B0-4626-9D33-93B9751CD264}"/>
    <dgm:cxn modelId="{1BB359C8-B43F-4BA3-8410-E3AF8D3EAD0C}" type="presOf" srcId="{291E62B7-38ED-4092-B87D-65DAAABAFFFA}" destId="{4F9BE2A2-4323-44D6-AB2B-0FACB03219D2}" srcOrd="0" destOrd="0" presId="urn:microsoft.com/office/officeart/2005/8/layout/list1"/>
    <dgm:cxn modelId="{140CB1CF-2E1D-4FA2-80ED-ED10A95FD1C9}" srcId="{BC76091E-6146-41C9-A8F7-4045E29FFB04}" destId="{5F8472FF-7DF0-4B33-8324-E9C12ABF4654}" srcOrd="0" destOrd="0" parTransId="{5BBF0C23-A9A7-4418-B69A-FAF75E0DFE0C}" sibTransId="{6A179404-CB04-4A7D-81FE-C5925801BE6D}"/>
    <dgm:cxn modelId="{7837CAD1-E2CA-40B8-8E90-11F1FCFE33A1}" srcId="{5634C541-B9AF-4601-9F27-453A145A7753}" destId="{DDAFFE46-C281-4890-A99A-E94B66BA230C}" srcOrd="0" destOrd="0" parTransId="{E5B74B73-346B-48D4-AFCB-34B722A3D7BF}" sibTransId="{E3A22CB4-0978-4CF5-B590-C2176CD9D369}"/>
    <dgm:cxn modelId="{8D5330D4-504F-4387-B0FF-7EE597C392BD}" srcId="{C9DA813C-AAB6-4AB2-9E1F-CEAE2BAFF117}" destId="{0EAC8FF0-D489-41E4-A362-C0F7C75CA9A5}" srcOrd="0" destOrd="0" parTransId="{7C8E817B-DBD1-4956-9127-987D303C37F8}" sibTransId="{26E70AFD-32A0-4015-99F7-90420FCA2B1E}"/>
    <dgm:cxn modelId="{D25E48D9-4E2B-49B0-9687-1FA37C07D3DB}" type="presOf" srcId="{0EAC8FF0-D489-41E4-A362-C0F7C75CA9A5}" destId="{29BA9302-78F8-4412-88D6-2938EB29A1E7}" srcOrd="0" destOrd="0" presId="urn:microsoft.com/office/officeart/2005/8/layout/list1"/>
    <dgm:cxn modelId="{BAB7D1D9-AE6B-4CF9-A193-C207292E927B}" type="presOf" srcId="{A69FA275-8D60-49A3-8B32-0BE2F231211E}" destId="{F564880C-096A-48D8-BB55-D3B349BC5926}" srcOrd="0" destOrd="2" presId="urn:microsoft.com/office/officeart/2005/8/layout/list1"/>
    <dgm:cxn modelId="{55E7C0E4-9679-4D17-AD8F-859B794998E8}" srcId="{D05DB878-FA4A-4FC7-9886-D6171B6D7FB7}" destId="{BC76091E-6146-41C9-A8F7-4045E29FFB04}" srcOrd="1" destOrd="0" parTransId="{9ACEC19B-D441-45D2-9B05-0D39E7BE6C37}" sibTransId="{EA978418-C24F-4566-85B9-80D1A41088AE}"/>
    <dgm:cxn modelId="{17F299ED-74ED-41BF-AB14-12E9FF313CBB}" type="presOf" srcId="{5634C541-B9AF-4601-9F27-453A145A7753}" destId="{DE0017D4-6ED7-4EE5-823B-7899593FF132}" srcOrd="1" destOrd="0" presId="urn:microsoft.com/office/officeart/2005/8/layout/list1"/>
    <dgm:cxn modelId="{BD5096EF-CD83-4506-ACCF-AE4A1E27D432}" srcId="{D05DB878-FA4A-4FC7-9886-D6171B6D7FB7}" destId="{5634C541-B9AF-4601-9F27-453A145A7753}" srcOrd="2" destOrd="0" parTransId="{F6CAA1F1-86A0-49C0-A8EB-37CAC8972845}" sibTransId="{38CB6AD3-574C-462D-918A-70245D145991}"/>
    <dgm:cxn modelId="{453260F0-30A6-42B3-B9F2-96EFED3EB290}" type="presOf" srcId="{5634C541-B9AF-4601-9F27-453A145A7753}" destId="{7C0CDA92-DB45-4307-8169-8F73491B0E4E}" srcOrd="0" destOrd="0" presId="urn:microsoft.com/office/officeart/2005/8/layout/list1"/>
    <dgm:cxn modelId="{2B34FFFE-27DF-4EEE-BD62-28603F8F59B7}" srcId="{D05DB878-FA4A-4FC7-9886-D6171B6D7FB7}" destId="{291E62B7-38ED-4092-B87D-65DAAABAFFFA}" srcOrd="3" destOrd="0" parTransId="{6EE8A9CE-12B8-4D9A-90C1-EE6B56953715}" sibTransId="{8044EBA3-1107-427F-95BF-246172787BB8}"/>
    <dgm:cxn modelId="{4A3792A4-E9D3-4F15-8487-D9E497CC4F75}" type="presParOf" srcId="{F5273A61-90E1-4AF4-92F7-56098C824840}" destId="{3A29273B-BA03-460C-8100-2A3DC95444B7}" srcOrd="0" destOrd="0" presId="urn:microsoft.com/office/officeart/2005/8/layout/list1"/>
    <dgm:cxn modelId="{A449A711-A194-43C0-86AF-2081CA3595C2}" type="presParOf" srcId="{3A29273B-BA03-460C-8100-2A3DC95444B7}" destId="{40D598E6-6501-45F5-A7A1-457A79E3766F}" srcOrd="0" destOrd="0" presId="urn:microsoft.com/office/officeart/2005/8/layout/list1"/>
    <dgm:cxn modelId="{5A8ADC09-D4BD-490B-A197-4F61C168831E}" type="presParOf" srcId="{3A29273B-BA03-460C-8100-2A3DC95444B7}" destId="{96BA0486-4DEA-4D99-BC78-40732976FB2D}" srcOrd="1" destOrd="0" presId="urn:microsoft.com/office/officeart/2005/8/layout/list1"/>
    <dgm:cxn modelId="{8829FE90-7BA6-458F-93C0-CFD6268650BD}" type="presParOf" srcId="{F5273A61-90E1-4AF4-92F7-56098C824840}" destId="{C894CE8D-1A5D-4BFF-8C74-1FB2BE9DD47C}" srcOrd="1" destOrd="0" presId="urn:microsoft.com/office/officeart/2005/8/layout/list1"/>
    <dgm:cxn modelId="{B997382C-E8FD-4927-A717-6DD18CE268F3}" type="presParOf" srcId="{F5273A61-90E1-4AF4-92F7-56098C824840}" destId="{29BA9302-78F8-4412-88D6-2938EB29A1E7}" srcOrd="2" destOrd="0" presId="urn:microsoft.com/office/officeart/2005/8/layout/list1"/>
    <dgm:cxn modelId="{E907ABDE-7B47-447A-9AC8-E363BA31DC3D}" type="presParOf" srcId="{F5273A61-90E1-4AF4-92F7-56098C824840}" destId="{B0564796-F8E3-42D9-BB74-CF6339BBBAC5}" srcOrd="3" destOrd="0" presId="urn:microsoft.com/office/officeart/2005/8/layout/list1"/>
    <dgm:cxn modelId="{AFB7D004-FECE-4C52-A8F9-88A0A0F7D158}" type="presParOf" srcId="{F5273A61-90E1-4AF4-92F7-56098C824840}" destId="{E6798C60-0833-4B76-A0BA-521B18863B9F}" srcOrd="4" destOrd="0" presId="urn:microsoft.com/office/officeart/2005/8/layout/list1"/>
    <dgm:cxn modelId="{D2E46207-58F0-486A-AC7F-D3EC7AE42D47}" type="presParOf" srcId="{E6798C60-0833-4B76-A0BA-521B18863B9F}" destId="{A0DA1F85-1116-4785-B6FC-177FE9A07AC8}" srcOrd="0" destOrd="0" presId="urn:microsoft.com/office/officeart/2005/8/layout/list1"/>
    <dgm:cxn modelId="{7D0A5E46-AAE6-476D-84A0-65034DA486B3}" type="presParOf" srcId="{E6798C60-0833-4B76-A0BA-521B18863B9F}" destId="{871AF887-0AEF-4A1A-B7F8-6868DD5F6667}" srcOrd="1" destOrd="0" presId="urn:microsoft.com/office/officeart/2005/8/layout/list1"/>
    <dgm:cxn modelId="{6837E6B0-FEE9-4F2A-A8A6-59C0F9C02008}" type="presParOf" srcId="{F5273A61-90E1-4AF4-92F7-56098C824840}" destId="{BC5E2A3B-2D16-418B-94F1-5DA81E91EA1F}" srcOrd="5" destOrd="0" presId="urn:microsoft.com/office/officeart/2005/8/layout/list1"/>
    <dgm:cxn modelId="{312D61EB-2726-4A2F-830A-E149A0A09E11}" type="presParOf" srcId="{F5273A61-90E1-4AF4-92F7-56098C824840}" destId="{E3FCB1F3-36B2-45E6-90DC-1596B8E80638}" srcOrd="6" destOrd="0" presId="urn:microsoft.com/office/officeart/2005/8/layout/list1"/>
    <dgm:cxn modelId="{A7D01D42-42DD-4274-A078-3E513DCC5CD3}" type="presParOf" srcId="{F5273A61-90E1-4AF4-92F7-56098C824840}" destId="{07F0A946-EC86-4968-B42E-3E98F64688F9}" srcOrd="7" destOrd="0" presId="urn:microsoft.com/office/officeart/2005/8/layout/list1"/>
    <dgm:cxn modelId="{CB1FD1B3-08DD-4CA4-B33D-6AF13D79A1F3}" type="presParOf" srcId="{F5273A61-90E1-4AF4-92F7-56098C824840}" destId="{B71F9B6A-49CD-4BED-ACAD-6502A949F8D7}" srcOrd="8" destOrd="0" presId="urn:microsoft.com/office/officeart/2005/8/layout/list1"/>
    <dgm:cxn modelId="{DA7E8BAE-419A-43B6-93FA-BAA594BD7676}" type="presParOf" srcId="{B71F9B6A-49CD-4BED-ACAD-6502A949F8D7}" destId="{7C0CDA92-DB45-4307-8169-8F73491B0E4E}" srcOrd="0" destOrd="0" presId="urn:microsoft.com/office/officeart/2005/8/layout/list1"/>
    <dgm:cxn modelId="{BAE13030-28EA-40AE-AA3C-611E126969D1}" type="presParOf" srcId="{B71F9B6A-49CD-4BED-ACAD-6502A949F8D7}" destId="{DE0017D4-6ED7-4EE5-823B-7899593FF132}" srcOrd="1" destOrd="0" presId="urn:microsoft.com/office/officeart/2005/8/layout/list1"/>
    <dgm:cxn modelId="{6AD84A64-30D4-4B93-8339-A3078BF5B0B7}" type="presParOf" srcId="{F5273A61-90E1-4AF4-92F7-56098C824840}" destId="{ECDC60BE-F1A2-4C9B-88D6-33BAE4852490}" srcOrd="9" destOrd="0" presId="urn:microsoft.com/office/officeart/2005/8/layout/list1"/>
    <dgm:cxn modelId="{3932F50D-B2D1-4F03-B952-9050DC3C96AD}" type="presParOf" srcId="{F5273A61-90E1-4AF4-92F7-56098C824840}" destId="{F83D27CE-D61D-4D34-8463-772952A834EC}" srcOrd="10" destOrd="0" presId="urn:microsoft.com/office/officeart/2005/8/layout/list1"/>
    <dgm:cxn modelId="{435BAC00-5953-411F-BC4C-001F6A3920F8}" type="presParOf" srcId="{F5273A61-90E1-4AF4-92F7-56098C824840}" destId="{50E6D856-9F6B-4344-975E-6141CB0F9B28}" srcOrd="11" destOrd="0" presId="urn:microsoft.com/office/officeart/2005/8/layout/list1"/>
    <dgm:cxn modelId="{E1BFF283-EFD8-477F-AC17-9B805A849F25}" type="presParOf" srcId="{F5273A61-90E1-4AF4-92F7-56098C824840}" destId="{60418C57-A02E-40F6-9612-8A3D150670B8}" srcOrd="12" destOrd="0" presId="urn:microsoft.com/office/officeart/2005/8/layout/list1"/>
    <dgm:cxn modelId="{AD1727CF-A308-4E6B-89C9-DEEDB2942039}" type="presParOf" srcId="{60418C57-A02E-40F6-9612-8A3D150670B8}" destId="{4F9BE2A2-4323-44D6-AB2B-0FACB03219D2}" srcOrd="0" destOrd="0" presId="urn:microsoft.com/office/officeart/2005/8/layout/list1"/>
    <dgm:cxn modelId="{C49CFC1B-F94D-4F2D-AA1C-1181AAECBC85}" type="presParOf" srcId="{60418C57-A02E-40F6-9612-8A3D150670B8}" destId="{589E0F80-7228-4848-BBE7-74FD4D5AD037}" srcOrd="1" destOrd="0" presId="urn:microsoft.com/office/officeart/2005/8/layout/list1"/>
    <dgm:cxn modelId="{A5A3D24E-4A4C-430C-8BDD-D12B57F480B6}" type="presParOf" srcId="{F5273A61-90E1-4AF4-92F7-56098C824840}" destId="{DF09E282-6636-47D5-8313-C999B1F21B2C}" srcOrd="13" destOrd="0" presId="urn:microsoft.com/office/officeart/2005/8/layout/list1"/>
    <dgm:cxn modelId="{003BD7EC-5B92-4254-BC76-E67FF09B244E}" type="presParOf" srcId="{F5273A61-90E1-4AF4-92F7-56098C824840}" destId="{F564880C-096A-48D8-BB55-D3B349BC592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2A51EC-2453-45B4-ABAC-9833FB40C9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FCCB6A-C659-407F-AA63-5A2211135EF2}">
      <dgm:prSet/>
      <dgm:spPr/>
      <dgm:t>
        <a:bodyPr/>
        <a:lstStyle/>
        <a:p>
          <a:r>
            <a:rPr lang="en-US"/>
            <a:t>Ingestion API</a:t>
          </a:r>
        </a:p>
      </dgm:t>
    </dgm:pt>
    <dgm:pt modelId="{8AA4B7EB-85C3-4570-92AC-75B6DBD3E8B2}" type="parTrans" cxnId="{0AAF1A75-176C-479A-B33E-31B582F185ED}">
      <dgm:prSet/>
      <dgm:spPr/>
      <dgm:t>
        <a:bodyPr/>
        <a:lstStyle/>
        <a:p>
          <a:endParaRPr lang="en-US"/>
        </a:p>
      </dgm:t>
    </dgm:pt>
    <dgm:pt modelId="{19A67632-792B-4779-BE1E-534968D2A171}" type="sibTrans" cxnId="{0AAF1A75-176C-479A-B33E-31B582F185ED}">
      <dgm:prSet/>
      <dgm:spPr/>
      <dgm:t>
        <a:bodyPr/>
        <a:lstStyle/>
        <a:p>
          <a:endParaRPr lang="en-US"/>
        </a:p>
      </dgm:t>
    </dgm:pt>
    <dgm:pt modelId="{28BD4891-40ED-45B7-9088-E2ADED7300BE}">
      <dgm:prSet/>
      <dgm:spPr/>
      <dgm:t>
        <a:bodyPr/>
        <a:lstStyle/>
        <a:p>
          <a:r>
            <a:rPr lang="en-US"/>
            <a:t>Direct (Fastest)</a:t>
          </a:r>
        </a:p>
      </dgm:t>
    </dgm:pt>
    <dgm:pt modelId="{8D4A8375-0288-44DF-AAC9-AC46C6753F73}" type="parTrans" cxnId="{3584BAD2-D689-4369-98BC-B7282C8BF9AF}">
      <dgm:prSet/>
      <dgm:spPr/>
      <dgm:t>
        <a:bodyPr/>
        <a:lstStyle/>
        <a:p>
          <a:endParaRPr lang="en-US"/>
        </a:p>
      </dgm:t>
    </dgm:pt>
    <dgm:pt modelId="{3EAD188E-E801-430A-9F36-F4FB1AE06FE4}" type="sibTrans" cxnId="{3584BAD2-D689-4369-98BC-B7282C8BF9AF}">
      <dgm:prSet/>
      <dgm:spPr/>
      <dgm:t>
        <a:bodyPr/>
        <a:lstStyle/>
        <a:p>
          <a:endParaRPr lang="en-US"/>
        </a:p>
      </dgm:t>
    </dgm:pt>
    <dgm:pt modelId="{F7621EF0-8B75-4CC1-A4FD-4941C37B6ACC}">
      <dgm:prSet/>
      <dgm:spPr/>
      <dgm:t>
        <a:bodyPr/>
        <a:lstStyle/>
        <a:p>
          <a:r>
            <a:rPr lang="en-US"/>
            <a:t>Cheapest</a:t>
          </a:r>
        </a:p>
      </dgm:t>
    </dgm:pt>
    <dgm:pt modelId="{B4D0679B-8643-44D6-ADE7-61802B44AB69}" type="parTrans" cxnId="{F9AB0DD8-A1BD-4EE7-B1FD-A2548E48E8D2}">
      <dgm:prSet/>
      <dgm:spPr/>
      <dgm:t>
        <a:bodyPr/>
        <a:lstStyle/>
        <a:p>
          <a:endParaRPr lang="en-US"/>
        </a:p>
      </dgm:t>
    </dgm:pt>
    <dgm:pt modelId="{664D7C89-DE06-44EA-9A85-D61B5B4BC929}" type="sibTrans" cxnId="{F9AB0DD8-A1BD-4EE7-B1FD-A2548E48E8D2}">
      <dgm:prSet/>
      <dgm:spPr/>
      <dgm:t>
        <a:bodyPr/>
        <a:lstStyle/>
        <a:p>
          <a:endParaRPr lang="en-US"/>
        </a:p>
      </dgm:t>
    </dgm:pt>
    <dgm:pt modelId="{10F1B88A-E618-48A1-AED0-A6D463CC64BE}">
      <dgm:prSet/>
      <dgm:spPr/>
      <dgm:t>
        <a:bodyPr/>
        <a:lstStyle/>
        <a:p>
          <a:r>
            <a:rPr lang="en-US"/>
            <a:t>Data direct to single endpoint only (Log Analytics)</a:t>
          </a:r>
        </a:p>
      </dgm:t>
    </dgm:pt>
    <dgm:pt modelId="{0DF40D26-0608-4292-A1B7-42B38F115869}" type="parTrans" cxnId="{4757B1BC-0DB8-49B3-BE5E-F522C02A769B}">
      <dgm:prSet/>
      <dgm:spPr/>
      <dgm:t>
        <a:bodyPr/>
        <a:lstStyle/>
        <a:p>
          <a:endParaRPr lang="en-US"/>
        </a:p>
      </dgm:t>
    </dgm:pt>
    <dgm:pt modelId="{72491327-054A-4602-9E2C-6D2376CE8A2C}" type="sibTrans" cxnId="{4757B1BC-0DB8-49B3-BE5E-F522C02A769B}">
      <dgm:prSet/>
      <dgm:spPr/>
      <dgm:t>
        <a:bodyPr/>
        <a:lstStyle/>
        <a:p>
          <a:endParaRPr lang="en-US"/>
        </a:p>
      </dgm:t>
    </dgm:pt>
    <dgm:pt modelId="{6DF786FF-9A3A-4AB8-9137-BA47346C522C}">
      <dgm:prSet/>
      <dgm:spPr/>
      <dgm:t>
        <a:bodyPr/>
        <a:lstStyle/>
        <a:p>
          <a:r>
            <a:rPr lang="en-US"/>
            <a:t>DCR Capable</a:t>
          </a:r>
        </a:p>
      </dgm:t>
    </dgm:pt>
    <dgm:pt modelId="{4E3FC726-2A72-4D59-A038-03C7FCADD80B}" type="parTrans" cxnId="{52A1D119-F0F0-4F46-B655-971B83D19420}">
      <dgm:prSet/>
      <dgm:spPr/>
      <dgm:t>
        <a:bodyPr/>
        <a:lstStyle/>
        <a:p>
          <a:endParaRPr lang="en-US"/>
        </a:p>
      </dgm:t>
    </dgm:pt>
    <dgm:pt modelId="{179E491B-7FBA-4F36-A959-16655A9EDD8B}" type="sibTrans" cxnId="{52A1D119-F0F0-4F46-B655-971B83D19420}">
      <dgm:prSet/>
      <dgm:spPr/>
      <dgm:t>
        <a:bodyPr/>
        <a:lstStyle/>
        <a:p>
          <a:endParaRPr lang="en-US"/>
        </a:p>
      </dgm:t>
    </dgm:pt>
    <dgm:pt modelId="{A80B4473-BDAB-4C14-BA66-48579C4E6516}">
      <dgm:prSet/>
      <dgm:spPr/>
      <dgm:t>
        <a:bodyPr/>
        <a:lstStyle/>
        <a:p>
          <a:r>
            <a:rPr lang="en-US"/>
            <a:t>IoT Hub/Service Bus</a:t>
          </a:r>
        </a:p>
      </dgm:t>
    </dgm:pt>
    <dgm:pt modelId="{9246417B-EB3F-465A-A4A6-0F98C5B13C56}" type="parTrans" cxnId="{1A7F650E-D751-45D0-BDE3-A061E68C041F}">
      <dgm:prSet/>
      <dgm:spPr/>
      <dgm:t>
        <a:bodyPr/>
        <a:lstStyle/>
        <a:p>
          <a:endParaRPr lang="en-US"/>
        </a:p>
      </dgm:t>
    </dgm:pt>
    <dgm:pt modelId="{0A98A64D-328A-4454-BB5C-AC3E397FAF70}" type="sibTrans" cxnId="{1A7F650E-D751-45D0-BDE3-A061E68C041F}">
      <dgm:prSet/>
      <dgm:spPr/>
      <dgm:t>
        <a:bodyPr/>
        <a:lstStyle/>
        <a:p>
          <a:endParaRPr lang="en-US"/>
        </a:p>
      </dgm:t>
    </dgm:pt>
    <dgm:pt modelId="{98FE41DA-F489-4A68-B1F8-4AC767C94B14}">
      <dgm:prSet/>
      <dgm:spPr/>
      <dgm:t>
        <a:bodyPr/>
        <a:lstStyle/>
        <a:p>
          <a:r>
            <a:rPr lang="en-US"/>
            <a:t>Third Fastest</a:t>
          </a:r>
        </a:p>
      </dgm:t>
    </dgm:pt>
    <dgm:pt modelId="{430A01D4-5B09-4669-B1F8-CBB896B21533}" type="parTrans" cxnId="{F7F8C28E-0484-4D2A-943D-2D40981068BE}">
      <dgm:prSet/>
      <dgm:spPr/>
      <dgm:t>
        <a:bodyPr/>
        <a:lstStyle/>
        <a:p>
          <a:endParaRPr lang="en-US"/>
        </a:p>
      </dgm:t>
    </dgm:pt>
    <dgm:pt modelId="{8A7F769E-48BF-44E3-BA7E-55DE7CB895B1}" type="sibTrans" cxnId="{F7F8C28E-0484-4D2A-943D-2D40981068BE}">
      <dgm:prSet/>
      <dgm:spPr/>
      <dgm:t>
        <a:bodyPr/>
        <a:lstStyle/>
        <a:p>
          <a:endParaRPr lang="en-US"/>
        </a:p>
      </dgm:t>
    </dgm:pt>
    <dgm:pt modelId="{7DD8D9E2-20D4-4785-A56D-E9FB999C5E3A}">
      <dgm:prSet/>
      <dgm:spPr/>
      <dgm:t>
        <a:bodyPr/>
        <a:lstStyle/>
        <a:p>
          <a:r>
            <a:rPr lang="en-US"/>
            <a:t>Bi-directional Communication (Can be useful if we want to react to data changes)</a:t>
          </a:r>
        </a:p>
      </dgm:t>
    </dgm:pt>
    <dgm:pt modelId="{29EEC880-180D-4200-964F-C90A7EDBD0F5}" type="parTrans" cxnId="{82AE1CB6-3B74-4FDE-92FC-EB220FA23328}">
      <dgm:prSet/>
      <dgm:spPr/>
      <dgm:t>
        <a:bodyPr/>
        <a:lstStyle/>
        <a:p>
          <a:endParaRPr lang="en-US"/>
        </a:p>
      </dgm:t>
    </dgm:pt>
    <dgm:pt modelId="{3C9A1154-DBF0-4AB4-8D8E-A8B050EB53FB}" type="sibTrans" cxnId="{82AE1CB6-3B74-4FDE-92FC-EB220FA23328}">
      <dgm:prSet/>
      <dgm:spPr/>
      <dgm:t>
        <a:bodyPr/>
        <a:lstStyle/>
        <a:p>
          <a:endParaRPr lang="en-US"/>
        </a:p>
      </dgm:t>
    </dgm:pt>
    <dgm:pt modelId="{EA428E20-0B0C-464D-852A-57E12C8EBE75}">
      <dgm:prSet/>
      <dgm:spPr/>
      <dgm:t>
        <a:bodyPr/>
        <a:lstStyle/>
        <a:p>
          <a:r>
            <a:rPr lang="en-US"/>
            <a:t>Can be in-expensive</a:t>
          </a:r>
        </a:p>
      </dgm:t>
    </dgm:pt>
    <dgm:pt modelId="{1F45327F-E033-4B9D-80FB-25CD1250C7C3}" type="parTrans" cxnId="{0408743D-3F1A-4600-A6CC-C169B75ADADF}">
      <dgm:prSet/>
      <dgm:spPr/>
      <dgm:t>
        <a:bodyPr/>
        <a:lstStyle/>
        <a:p>
          <a:endParaRPr lang="en-US"/>
        </a:p>
      </dgm:t>
    </dgm:pt>
    <dgm:pt modelId="{6643D459-8FAB-46E7-8C2C-58166CFE41E7}" type="sibTrans" cxnId="{0408743D-3F1A-4600-A6CC-C169B75ADADF}">
      <dgm:prSet/>
      <dgm:spPr/>
      <dgm:t>
        <a:bodyPr/>
        <a:lstStyle/>
        <a:p>
          <a:endParaRPr lang="en-US"/>
        </a:p>
      </dgm:t>
    </dgm:pt>
    <dgm:pt modelId="{26F1E2B5-86B1-4FE9-8C11-0F6FD3A84508}">
      <dgm:prSet/>
      <dgm:spPr/>
      <dgm:t>
        <a:bodyPr/>
        <a:lstStyle/>
        <a:p>
          <a:r>
            <a:rPr lang="en-US"/>
            <a:t>Event Hub</a:t>
          </a:r>
        </a:p>
      </dgm:t>
    </dgm:pt>
    <dgm:pt modelId="{BF637222-96E2-4835-A6BE-14D028DF8034}" type="parTrans" cxnId="{3C15C2A8-79EA-4EFB-8B03-F8A775093D80}">
      <dgm:prSet/>
      <dgm:spPr/>
      <dgm:t>
        <a:bodyPr/>
        <a:lstStyle/>
        <a:p>
          <a:endParaRPr lang="en-US"/>
        </a:p>
      </dgm:t>
    </dgm:pt>
    <dgm:pt modelId="{F63BA161-FA4D-4EEC-A09F-DE2882287AE0}" type="sibTrans" cxnId="{3C15C2A8-79EA-4EFB-8B03-F8A775093D80}">
      <dgm:prSet/>
      <dgm:spPr/>
      <dgm:t>
        <a:bodyPr/>
        <a:lstStyle/>
        <a:p>
          <a:endParaRPr lang="en-US"/>
        </a:p>
      </dgm:t>
    </dgm:pt>
    <dgm:pt modelId="{8BE4952B-D77B-4B10-9206-6D1D5A590072}">
      <dgm:prSet/>
      <dgm:spPr/>
      <dgm:t>
        <a:bodyPr/>
        <a:lstStyle/>
        <a:p>
          <a:r>
            <a:rPr lang="en-US"/>
            <a:t>Second Fastest (Barely slower than Ingestion API)</a:t>
          </a:r>
        </a:p>
      </dgm:t>
    </dgm:pt>
    <dgm:pt modelId="{A75F30E8-BE7E-4836-BD01-E4A62AECE14C}" type="parTrans" cxnId="{E041EDBE-0BF1-47BA-8AD3-137C29DE3D0B}">
      <dgm:prSet/>
      <dgm:spPr/>
      <dgm:t>
        <a:bodyPr/>
        <a:lstStyle/>
        <a:p>
          <a:endParaRPr lang="en-US"/>
        </a:p>
      </dgm:t>
    </dgm:pt>
    <dgm:pt modelId="{944BB59B-AF1A-41A4-A1AE-20C5D91DE96C}" type="sibTrans" cxnId="{E041EDBE-0BF1-47BA-8AD3-137C29DE3D0B}">
      <dgm:prSet/>
      <dgm:spPr/>
      <dgm:t>
        <a:bodyPr/>
        <a:lstStyle/>
        <a:p>
          <a:endParaRPr lang="en-US"/>
        </a:p>
      </dgm:t>
    </dgm:pt>
    <dgm:pt modelId="{38BF24C3-DB9D-4D69-A3DD-094829580C9E}">
      <dgm:prSet/>
      <dgm:spPr/>
      <dgm:t>
        <a:bodyPr/>
        <a:lstStyle/>
        <a:p>
          <a:r>
            <a:rPr lang="en-US"/>
            <a:t>Most Expensive Option (out of those listed)</a:t>
          </a:r>
        </a:p>
      </dgm:t>
    </dgm:pt>
    <dgm:pt modelId="{7A43FB03-9E22-4510-80F1-3F7B0048286D}" type="parTrans" cxnId="{B7311BF5-6946-4738-8D35-8CBCED389A96}">
      <dgm:prSet/>
      <dgm:spPr/>
      <dgm:t>
        <a:bodyPr/>
        <a:lstStyle/>
        <a:p>
          <a:endParaRPr lang="en-US"/>
        </a:p>
      </dgm:t>
    </dgm:pt>
    <dgm:pt modelId="{C994C842-5525-493C-984E-FA01F06356B5}" type="sibTrans" cxnId="{B7311BF5-6946-4738-8D35-8CBCED389A96}">
      <dgm:prSet/>
      <dgm:spPr/>
      <dgm:t>
        <a:bodyPr/>
        <a:lstStyle/>
        <a:p>
          <a:endParaRPr lang="en-US"/>
        </a:p>
      </dgm:t>
    </dgm:pt>
    <dgm:pt modelId="{ECCAE1FC-0820-4178-8288-D853C592EA6B}">
      <dgm:prSet/>
      <dgm:spPr/>
      <dgm:t>
        <a:bodyPr/>
        <a:lstStyle/>
        <a:p>
          <a:r>
            <a:rPr lang="en-US"/>
            <a:t>Can send data to multiple endpoints</a:t>
          </a:r>
        </a:p>
      </dgm:t>
    </dgm:pt>
    <dgm:pt modelId="{32CEE415-2774-4D98-AD40-2487075FBCD8}" type="parTrans" cxnId="{070EDF1D-AAD7-46D8-A366-A9EDD45807B1}">
      <dgm:prSet/>
      <dgm:spPr/>
      <dgm:t>
        <a:bodyPr/>
        <a:lstStyle/>
        <a:p>
          <a:endParaRPr lang="en-US"/>
        </a:p>
      </dgm:t>
    </dgm:pt>
    <dgm:pt modelId="{90370EF6-4E00-44B3-ABB8-E0ED9238C0E2}" type="sibTrans" cxnId="{070EDF1D-AAD7-46D8-A366-A9EDD45807B1}">
      <dgm:prSet/>
      <dgm:spPr/>
      <dgm:t>
        <a:bodyPr/>
        <a:lstStyle/>
        <a:p>
          <a:endParaRPr lang="en-US"/>
        </a:p>
      </dgm:t>
    </dgm:pt>
    <dgm:pt modelId="{D306A6C9-3B95-46C3-B6A3-FD2489DF23E6}">
      <dgm:prSet/>
      <dgm:spPr/>
      <dgm:t>
        <a:bodyPr/>
        <a:lstStyle/>
        <a:p>
          <a:r>
            <a:rPr lang="en-US"/>
            <a:t>DCR Capable</a:t>
          </a:r>
        </a:p>
      </dgm:t>
    </dgm:pt>
    <dgm:pt modelId="{553CCD1F-9847-472D-8C4F-AB2A948D3554}" type="parTrans" cxnId="{81D5D86D-05BA-4D92-BD94-A815DD82CF13}">
      <dgm:prSet/>
      <dgm:spPr/>
      <dgm:t>
        <a:bodyPr/>
        <a:lstStyle/>
        <a:p>
          <a:endParaRPr lang="en-US"/>
        </a:p>
      </dgm:t>
    </dgm:pt>
    <dgm:pt modelId="{16F4A4C0-E547-4817-BB88-750AEDEE0C60}" type="sibTrans" cxnId="{81D5D86D-05BA-4D92-BD94-A815DD82CF13}">
      <dgm:prSet/>
      <dgm:spPr/>
      <dgm:t>
        <a:bodyPr/>
        <a:lstStyle/>
        <a:p>
          <a:endParaRPr lang="en-US"/>
        </a:p>
      </dgm:t>
    </dgm:pt>
    <dgm:pt modelId="{C67AE76B-2E0C-4976-B25C-30573D95A4F5}">
      <dgm:prSet/>
      <dgm:spPr/>
      <dgm:t>
        <a:bodyPr/>
        <a:lstStyle/>
        <a:p>
          <a:r>
            <a:rPr lang="en-US"/>
            <a:t>Logic App</a:t>
          </a:r>
        </a:p>
      </dgm:t>
    </dgm:pt>
    <dgm:pt modelId="{4A7C78CD-7F74-4155-94E5-3C7455E89760}" type="parTrans" cxnId="{BBEA5C6B-EB8A-49A4-BF4C-ACAF99953D50}">
      <dgm:prSet/>
      <dgm:spPr/>
      <dgm:t>
        <a:bodyPr/>
        <a:lstStyle/>
        <a:p>
          <a:endParaRPr lang="en-US"/>
        </a:p>
      </dgm:t>
    </dgm:pt>
    <dgm:pt modelId="{48DBBD10-966A-446A-BD60-6B9046CA6F2C}" type="sibTrans" cxnId="{BBEA5C6B-EB8A-49A4-BF4C-ACAF99953D50}">
      <dgm:prSet/>
      <dgm:spPr/>
      <dgm:t>
        <a:bodyPr/>
        <a:lstStyle/>
        <a:p>
          <a:endParaRPr lang="en-US"/>
        </a:p>
      </dgm:t>
    </dgm:pt>
    <dgm:pt modelId="{638A324A-EA12-4F15-AE50-0454CA079ADF}">
      <dgm:prSet/>
      <dgm:spPr/>
      <dgm:t>
        <a:bodyPr/>
        <a:lstStyle/>
        <a:p>
          <a:r>
            <a:rPr lang="en-US"/>
            <a:t>Slowest (requires either something to cache the data, or low data rates)</a:t>
          </a:r>
        </a:p>
      </dgm:t>
    </dgm:pt>
    <dgm:pt modelId="{35C271E5-73ED-4489-83FF-1BE1B76CD902}" type="parTrans" cxnId="{3B36BD99-BA0B-4C45-BFD5-F5EE47B1B536}">
      <dgm:prSet/>
      <dgm:spPr/>
      <dgm:t>
        <a:bodyPr/>
        <a:lstStyle/>
        <a:p>
          <a:endParaRPr lang="en-US"/>
        </a:p>
      </dgm:t>
    </dgm:pt>
    <dgm:pt modelId="{F70D17CA-C8D4-41D7-B743-ED5AB95172B2}" type="sibTrans" cxnId="{3B36BD99-BA0B-4C45-BFD5-F5EE47B1B536}">
      <dgm:prSet/>
      <dgm:spPr/>
      <dgm:t>
        <a:bodyPr/>
        <a:lstStyle/>
        <a:p>
          <a:endParaRPr lang="en-US"/>
        </a:p>
      </dgm:t>
    </dgm:pt>
    <dgm:pt modelId="{9612BEF0-3392-474F-B28C-A437ADFC0A56}">
      <dgm:prSet/>
      <dgm:spPr/>
      <dgm:t>
        <a:bodyPr/>
        <a:lstStyle/>
        <a:p>
          <a:r>
            <a:rPr lang="en-US"/>
            <a:t>Full ETL (Extract/Transform/Load)</a:t>
          </a:r>
        </a:p>
      </dgm:t>
    </dgm:pt>
    <dgm:pt modelId="{AE93781D-F16D-4645-9343-447EA377DE0E}" type="parTrans" cxnId="{0D4FD92C-759D-4291-B9B2-AAA2507045A6}">
      <dgm:prSet/>
      <dgm:spPr/>
      <dgm:t>
        <a:bodyPr/>
        <a:lstStyle/>
        <a:p>
          <a:endParaRPr lang="en-US"/>
        </a:p>
      </dgm:t>
    </dgm:pt>
    <dgm:pt modelId="{572EE549-2BBC-4F11-97AF-617140FA6ACA}" type="sibTrans" cxnId="{0D4FD92C-759D-4291-B9B2-AAA2507045A6}">
      <dgm:prSet/>
      <dgm:spPr/>
      <dgm:t>
        <a:bodyPr/>
        <a:lstStyle/>
        <a:p>
          <a:endParaRPr lang="en-US"/>
        </a:p>
      </dgm:t>
    </dgm:pt>
    <dgm:pt modelId="{D0417BDB-F4ED-45C4-9C6C-6220AC8730C1}">
      <dgm:prSet/>
      <dgm:spPr/>
      <dgm:t>
        <a:bodyPr/>
        <a:lstStyle/>
        <a:p>
          <a:r>
            <a:rPr lang="en-US"/>
            <a:t>Can be the most expensive depending on options</a:t>
          </a:r>
        </a:p>
      </dgm:t>
    </dgm:pt>
    <dgm:pt modelId="{8EE244B9-3821-4451-99B9-3C26183CB64D}" type="parTrans" cxnId="{CB6376DA-996B-414F-8A14-7BD8D6313C9D}">
      <dgm:prSet/>
      <dgm:spPr/>
      <dgm:t>
        <a:bodyPr/>
        <a:lstStyle/>
        <a:p>
          <a:endParaRPr lang="en-US"/>
        </a:p>
      </dgm:t>
    </dgm:pt>
    <dgm:pt modelId="{A7E08A39-9FB1-42F2-AEFD-B8F69CA1BD8D}" type="sibTrans" cxnId="{CB6376DA-996B-414F-8A14-7BD8D6313C9D}">
      <dgm:prSet/>
      <dgm:spPr/>
      <dgm:t>
        <a:bodyPr/>
        <a:lstStyle/>
        <a:p>
          <a:endParaRPr lang="en-US"/>
        </a:p>
      </dgm:t>
    </dgm:pt>
    <dgm:pt modelId="{16900D03-1A05-40A7-8881-2343B617731D}" type="pres">
      <dgm:prSet presAssocID="{342A51EC-2453-45B4-ABAC-9833FB40C97F}" presName="linear" presStyleCnt="0">
        <dgm:presLayoutVars>
          <dgm:dir/>
          <dgm:animLvl val="lvl"/>
          <dgm:resizeHandles val="exact"/>
        </dgm:presLayoutVars>
      </dgm:prSet>
      <dgm:spPr/>
    </dgm:pt>
    <dgm:pt modelId="{15D95042-D6F8-4F9C-A995-64F4CFB5D9DD}" type="pres">
      <dgm:prSet presAssocID="{9CFCCB6A-C659-407F-AA63-5A2211135EF2}" presName="parentLin" presStyleCnt="0"/>
      <dgm:spPr/>
    </dgm:pt>
    <dgm:pt modelId="{80045419-202A-49D0-B4DD-F63A4F1DF82D}" type="pres">
      <dgm:prSet presAssocID="{9CFCCB6A-C659-407F-AA63-5A2211135EF2}" presName="parentLeftMargin" presStyleLbl="node1" presStyleIdx="0" presStyleCnt="4"/>
      <dgm:spPr/>
    </dgm:pt>
    <dgm:pt modelId="{650C9B92-2F28-4392-87E5-012E0F89941E}" type="pres">
      <dgm:prSet presAssocID="{9CFCCB6A-C659-407F-AA63-5A2211135E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EB7C32-217C-4994-8DC1-88632BF735E8}" type="pres">
      <dgm:prSet presAssocID="{9CFCCB6A-C659-407F-AA63-5A2211135EF2}" presName="negativeSpace" presStyleCnt="0"/>
      <dgm:spPr/>
    </dgm:pt>
    <dgm:pt modelId="{7C6178DE-86D4-4A49-B8BC-117F53980FE1}" type="pres">
      <dgm:prSet presAssocID="{9CFCCB6A-C659-407F-AA63-5A2211135EF2}" presName="childText" presStyleLbl="conFgAcc1" presStyleIdx="0" presStyleCnt="4">
        <dgm:presLayoutVars>
          <dgm:bulletEnabled val="1"/>
        </dgm:presLayoutVars>
      </dgm:prSet>
      <dgm:spPr/>
    </dgm:pt>
    <dgm:pt modelId="{3866FDBB-333F-4405-8A3B-F06C2921EED9}" type="pres">
      <dgm:prSet presAssocID="{19A67632-792B-4779-BE1E-534968D2A171}" presName="spaceBetweenRectangles" presStyleCnt="0"/>
      <dgm:spPr/>
    </dgm:pt>
    <dgm:pt modelId="{92FA05E8-1F0D-434D-BBD4-8A7B94F9FFB0}" type="pres">
      <dgm:prSet presAssocID="{A80B4473-BDAB-4C14-BA66-48579C4E6516}" presName="parentLin" presStyleCnt="0"/>
      <dgm:spPr/>
    </dgm:pt>
    <dgm:pt modelId="{71F08EC9-9EDA-4798-8906-95603A00DFBE}" type="pres">
      <dgm:prSet presAssocID="{A80B4473-BDAB-4C14-BA66-48579C4E6516}" presName="parentLeftMargin" presStyleLbl="node1" presStyleIdx="0" presStyleCnt="4"/>
      <dgm:spPr/>
    </dgm:pt>
    <dgm:pt modelId="{83F590AA-594E-44F6-A94E-8CF844D3A3E2}" type="pres">
      <dgm:prSet presAssocID="{A80B4473-BDAB-4C14-BA66-48579C4E65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8249028-020B-488F-B90D-50AD4814465D}" type="pres">
      <dgm:prSet presAssocID="{A80B4473-BDAB-4C14-BA66-48579C4E6516}" presName="negativeSpace" presStyleCnt="0"/>
      <dgm:spPr/>
    </dgm:pt>
    <dgm:pt modelId="{475DD0F4-E93E-44CC-B32B-177B1B91A936}" type="pres">
      <dgm:prSet presAssocID="{A80B4473-BDAB-4C14-BA66-48579C4E6516}" presName="childText" presStyleLbl="conFgAcc1" presStyleIdx="1" presStyleCnt="4">
        <dgm:presLayoutVars>
          <dgm:bulletEnabled val="1"/>
        </dgm:presLayoutVars>
      </dgm:prSet>
      <dgm:spPr/>
    </dgm:pt>
    <dgm:pt modelId="{988037C2-0193-4623-BE0A-70668688C22F}" type="pres">
      <dgm:prSet presAssocID="{0A98A64D-328A-4454-BB5C-AC3E397FAF70}" presName="spaceBetweenRectangles" presStyleCnt="0"/>
      <dgm:spPr/>
    </dgm:pt>
    <dgm:pt modelId="{97D08CE4-14BD-4A67-912B-AE88FDD907DF}" type="pres">
      <dgm:prSet presAssocID="{26F1E2B5-86B1-4FE9-8C11-0F6FD3A84508}" presName="parentLin" presStyleCnt="0"/>
      <dgm:spPr/>
    </dgm:pt>
    <dgm:pt modelId="{34FA6D6A-4A90-484A-97C2-9C74806F4E71}" type="pres">
      <dgm:prSet presAssocID="{26F1E2B5-86B1-4FE9-8C11-0F6FD3A84508}" presName="parentLeftMargin" presStyleLbl="node1" presStyleIdx="1" presStyleCnt="4"/>
      <dgm:spPr/>
    </dgm:pt>
    <dgm:pt modelId="{292A801A-D3AE-4FDC-81ED-4BC2BEF83578}" type="pres">
      <dgm:prSet presAssocID="{26F1E2B5-86B1-4FE9-8C11-0F6FD3A845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551D0A6-A268-477B-A7A9-A2F5A94F4BC1}" type="pres">
      <dgm:prSet presAssocID="{26F1E2B5-86B1-4FE9-8C11-0F6FD3A84508}" presName="negativeSpace" presStyleCnt="0"/>
      <dgm:spPr/>
    </dgm:pt>
    <dgm:pt modelId="{0F0C3D91-2BC9-4555-B083-4108A7FE2D81}" type="pres">
      <dgm:prSet presAssocID="{26F1E2B5-86B1-4FE9-8C11-0F6FD3A84508}" presName="childText" presStyleLbl="conFgAcc1" presStyleIdx="2" presStyleCnt="4">
        <dgm:presLayoutVars>
          <dgm:bulletEnabled val="1"/>
        </dgm:presLayoutVars>
      </dgm:prSet>
      <dgm:spPr/>
    </dgm:pt>
    <dgm:pt modelId="{DC223419-68B9-441B-8149-F9E64650C104}" type="pres">
      <dgm:prSet presAssocID="{F63BA161-FA4D-4EEC-A09F-DE2882287AE0}" presName="spaceBetweenRectangles" presStyleCnt="0"/>
      <dgm:spPr/>
    </dgm:pt>
    <dgm:pt modelId="{3D45848E-195D-4A0E-94C6-2A6E599D4DEB}" type="pres">
      <dgm:prSet presAssocID="{C67AE76B-2E0C-4976-B25C-30573D95A4F5}" presName="parentLin" presStyleCnt="0"/>
      <dgm:spPr/>
    </dgm:pt>
    <dgm:pt modelId="{6A9D83D2-A80A-4F97-A683-3F928512785D}" type="pres">
      <dgm:prSet presAssocID="{C67AE76B-2E0C-4976-B25C-30573D95A4F5}" presName="parentLeftMargin" presStyleLbl="node1" presStyleIdx="2" presStyleCnt="4"/>
      <dgm:spPr/>
    </dgm:pt>
    <dgm:pt modelId="{1E99BFDB-3209-404D-B3B9-BC159D486807}" type="pres">
      <dgm:prSet presAssocID="{C67AE76B-2E0C-4976-B25C-30573D95A4F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2302D16-32CE-4AF0-97C0-362B22939084}" type="pres">
      <dgm:prSet presAssocID="{C67AE76B-2E0C-4976-B25C-30573D95A4F5}" presName="negativeSpace" presStyleCnt="0"/>
      <dgm:spPr/>
    </dgm:pt>
    <dgm:pt modelId="{3732A7E3-6198-4B11-B3D9-B22EC910F3B8}" type="pres">
      <dgm:prSet presAssocID="{C67AE76B-2E0C-4976-B25C-30573D95A4F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022A20A-798E-41FC-B638-31AA4B48EC09}" type="presOf" srcId="{6DF786FF-9A3A-4AB8-9137-BA47346C522C}" destId="{7C6178DE-86D4-4A49-B8BC-117F53980FE1}" srcOrd="0" destOrd="3" presId="urn:microsoft.com/office/officeart/2005/8/layout/list1"/>
    <dgm:cxn modelId="{1A7F650E-D751-45D0-BDE3-A061E68C041F}" srcId="{342A51EC-2453-45B4-ABAC-9833FB40C97F}" destId="{A80B4473-BDAB-4C14-BA66-48579C4E6516}" srcOrd="1" destOrd="0" parTransId="{9246417B-EB3F-465A-A4A6-0F98C5B13C56}" sibTransId="{0A98A64D-328A-4454-BB5C-AC3E397FAF70}"/>
    <dgm:cxn modelId="{CBFBAE12-2249-471A-AE09-D360B8D00C8F}" type="presOf" srcId="{C67AE76B-2E0C-4976-B25C-30573D95A4F5}" destId="{6A9D83D2-A80A-4F97-A683-3F928512785D}" srcOrd="0" destOrd="0" presId="urn:microsoft.com/office/officeart/2005/8/layout/list1"/>
    <dgm:cxn modelId="{52A1D119-F0F0-4F46-B655-971B83D19420}" srcId="{9CFCCB6A-C659-407F-AA63-5A2211135EF2}" destId="{6DF786FF-9A3A-4AB8-9137-BA47346C522C}" srcOrd="3" destOrd="0" parTransId="{4E3FC726-2A72-4D59-A038-03C7FCADD80B}" sibTransId="{179E491B-7FBA-4F36-A959-16655A9EDD8B}"/>
    <dgm:cxn modelId="{070EDF1D-AAD7-46D8-A366-A9EDD45807B1}" srcId="{26F1E2B5-86B1-4FE9-8C11-0F6FD3A84508}" destId="{ECCAE1FC-0820-4178-8288-D853C592EA6B}" srcOrd="2" destOrd="0" parTransId="{32CEE415-2774-4D98-AD40-2487075FBCD8}" sibTransId="{90370EF6-4E00-44B3-ABB8-E0ED9238C0E2}"/>
    <dgm:cxn modelId="{A8DBEA24-2041-4151-9CE8-09CC58076402}" type="presOf" srcId="{7DD8D9E2-20D4-4785-A56D-E9FB999C5E3A}" destId="{475DD0F4-E93E-44CC-B32B-177B1B91A936}" srcOrd="0" destOrd="1" presId="urn:microsoft.com/office/officeart/2005/8/layout/list1"/>
    <dgm:cxn modelId="{94D4852A-3337-4B78-9C17-DE93183A17C7}" type="presOf" srcId="{F7621EF0-8B75-4CC1-A4FD-4941C37B6ACC}" destId="{7C6178DE-86D4-4A49-B8BC-117F53980FE1}" srcOrd="0" destOrd="1" presId="urn:microsoft.com/office/officeart/2005/8/layout/list1"/>
    <dgm:cxn modelId="{0D4FD92C-759D-4291-B9B2-AAA2507045A6}" srcId="{C67AE76B-2E0C-4976-B25C-30573D95A4F5}" destId="{9612BEF0-3392-474F-B28C-A437ADFC0A56}" srcOrd="1" destOrd="0" parTransId="{AE93781D-F16D-4645-9343-447EA377DE0E}" sibTransId="{572EE549-2BBC-4F11-97AF-617140FA6ACA}"/>
    <dgm:cxn modelId="{08FDCF3C-2331-416C-9BAE-13793B6D08B5}" type="presOf" srcId="{98FE41DA-F489-4A68-B1F8-4AC767C94B14}" destId="{475DD0F4-E93E-44CC-B32B-177B1B91A936}" srcOrd="0" destOrd="0" presId="urn:microsoft.com/office/officeart/2005/8/layout/list1"/>
    <dgm:cxn modelId="{0408743D-3F1A-4600-A6CC-C169B75ADADF}" srcId="{A80B4473-BDAB-4C14-BA66-48579C4E6516}" destId="{EA428E20-0B0C-464D-852A-57E12C8EBE75}" srcOrd="2" destOrd="0" parTransId="{1F45327F-E033-4B9D-80FB-25CD1250C7C3}" sibTransId="{6643D459-8FAB-46E7-8C2C-58166CFE41E7}"/>
    <dgm:cxn modelId="{BBE7753E-6C0B-45E5-B983-0C4F6B0339C4}" type="presOf" srcId="{A80B4473-BDAB-4C14-BA66-48579C4E6516}" destId="{71F08EC9-9EDA-4798-8906-95603A00DFBE}" srcOrd="0" destOrd="0" presId="urn:microsoft.com/office/officeart/2005/8/layout/list1"/>
    <dgm:cxn modelId="{BBEA5C6B-EB8A-49A4-BF4C-ACAF99953D50}" srcId="{342A51EC-2453-45B4-ABAC-9833FB40C97F}" destId="{C67AE76B-2E0C-4976-B25C-30573D95A4F5}" srcOrd="3" destOrd="0" parTransId="{4A7C78CD-7F74-4155-94E5-3C7455E89760}" sibTransId="{48DBBD10-966A-446A-BD60-6B9046CA6F2C}"/>
    <dgm:cxn modelId="{25F6406C-D6FB-4E11-BF97-5F1E870DA9B4}" type="presOf" srcId="{28BD4891-40ED-45B7-9088-E2ADED7300BE}" destId="{7C6178DE-86D4-4A49-B8BC-117F53980FE1}" srcOrd="0" destOrd="0" presId="urn:microsoft.com/office/officeart/2005/8/layout/list1"/>
    <dgm:cxn modelId="{62C4C86D-1BCC-433C-B8FB-E3EB6AE5DACF}" type="presOf" srcId="{C67AE76B-2E0C-4976-B25C-30573D95A4F5}" destId="{1E99BFDB-3209-404D-B3B9-BC159D486807}" srcOrd="1" destOrd="0" presId="urn:microsoft.com/office/officeart/2005/8/layout/list1"/>
    <dgm:cxn modelId="{81D5D86D-05BA-4D92-BD94-A815DD82CF13}" srcId="{26F1E2B5-86B1-4FE9-8C11-0F6FD3A84508}" destId="{D306A6C9-3B95-46C3-B6A3-FD2489DF23E6}" srcOrd="3" destOrd="0" parTransId="{553CCD1F-9847-472D-8C4F-AB2A948D3554}" sibTransId="{16F4A4C0-E547-4817-BB88-750AEDEE0C60}"/>
    <dgm:cxn modelId="{3ADB3150-5CB3-445A-BCD3-DFC777A1C821}" type="presOf" srcId="{342A51EC-2453-45B4-ABAC-9833FB40C97F}" destId="{16900D03-1A05-40A7-8881-2343B617731D}" srcOrd="0" destOrd="0" presId="urn:microsoft.com/office/officeart/2005/8/layout/list1"/>
    <dgm:cxn modelId="{0AAF1A75-176C-479A-B33E-31B582F185ED}" srcId="{342A51EC-2453-45B4-ABAC-9833FB40C97F}" destId="{9CFCCB6A-C659-407F-AA63-5A2211135EF2}" srcOrd="0" destOrd="0" parTransId="{8AA4B7EB-85C3-4570-92AC-75B6DBD3E8B2}" sibTransId="{19A67632-792B-4779-BE1E-534968D2A171}"/>
    <dgm:cxn modelId="{20C6FB56-5F05-43DB-B96B-E757B74D32A9}" type="presOf" srcId="{A80B4473-BDAB-4C14-BA66-48579C4E6516}" destId="{83F590AA-594E-44F6-A94E-8CF844D3A3E2}" srcOrd="1" destOrd="0" presId="urn:microsoft.com/office/officeart/2005/8/layout/list1"/>
    <dgm:cxn modelId="{5AC3BC80-29F7-4338-9CF9-72FB010E8744}" type="presOf" srcId="{8BE4952B-D77B-4B10-9206-6D1D5A590072}" destId="{0F0C3D91-2BC9-4555-B083-4108A7FE2D81}" srcOrd="0" destOrd="0" presId="urn:microsoft.com/office/officeart/2005/8/layout/list1"/>
    <dgm:cxn modelId="{76835081-B0CC-4040-A243-1856A9B39653}" type="presOf" srcId="{38BF24C3-DB9D-4D69-A3DD-094829580C9E}" destId="{0F0C3D91-2BC9-4555-B083-4108A7FE2D81}" srcOrd="0" destOrd="1" presId="urn:microsoft.com/office/officeart/2005/8/layout/list1"/>
    <dgm:cxn modelId="{F7F8C28E-0484-4D2A-943D-2D40981068BE}" srcId="{A80B4473-BDAB-4C14-BA66-48579C4E6516}" destId="{98FE41DA-F489-4A68-B1F8-4AC767C94B14}" srcOrd="0" destOrd="0" parTransId="{430A01D4-5B09-4669-B1F8-CBB896B21533}" sibTransId="{8A7F769E-48BF-44E3-BA7E-55DE7CB895B1}"/>
    <dgm:cxn modelId="{3B36BD99-BA0B-4C45-BFD5-F5EE47B1B536}" srcId="{C67AE76B-2E0C-4976-B25C-30573D95A4F5}" destId="{638A324A-EA12-4F15-AE50-0454CA079ADF}" srcOrd="0" destOrd="0" parTransId="{35C271E5-73ED-4489-83FF-1BE1B76CD902}" sibTransId="{F70D17CA-C8D4-41D7-B743-ED5AB95172B2}"/>
    <dgm:cxn modelId="{5101179E-0FAD-462C-82A9-0394838916E6}" type="presOf" srcId="{9CFCCB6A-C659-407F-AA63-5A2211135EF2}" destId="{650C9B92-2F28-4392-87E5-012E0F89941E}" srcOrd="1" destOrd="0" presId="urn:microsoft.com/office/officeart/2005/8/layout/list1"/>
    <dgm:cxn modelId="{3C15C2A8-79EA-4EFB-8B03-F8A775093D80}" srcId="{342A51EC-2453-45B4-ABAC-9833FB40C97F}" destId="{26F1E2B5-86B1-4FE9-8C11-0F6FD3A84508}" srcOrd="2" destOrd="0" parTransId="{BF637222-96E2-4835-A6BE-14D028DF8034}" sibTransId="{F63BA161-FA4D-4EEC-A09F-DE2882287AE0}"/>
    <dgm:cxn modelId="{B31E07AE-92E2-45AA-80F7-A27C568ECBDF}" type="presOf" srcId="{26F1E2B5-86B1-4FE9-8C11-0F6FD3A84508}" destId="{34FA6D6A-4A90-484A-97C2-9C74806F4E71}" srcOrd="0" destOrd="0" presId="urn:microsoft.com/office/officeart/2005/8/layout/list1"/>
    <dgm:cxn modelId="{9ED182B3-C75D-45B8-81DD-0C4AB3589B2E}" type="presOf" srcId="{10F1B88A-E618-48A1-AED0-A6D463CC64BE}" destId="{7C6178DE-86D4-4A49-B8BC-117F53980FE1}" srcOrd="0" destOrd="2" presId="urn:microsoft.com/office/officeart/2005/8/layout/list1"/>
    <dgm:cxn modelId="{82AE1CB6-3B74-4FDE-92FC-EB220FA23328}" srcId="{A80B4473-BDAB-4C14-BA66-48579C4E6516}" destId="{7DD8D9E2-20D4-4785-A56D-E9FB999C5E3A}" srcOrd="1" destOrd="0" parTransId="{29EEC880-180D-4200-964F-C90A7EDBD0F5}" sibTransId="{3C9A1154-DBF0-4AB4-8D8E-A8B050EB53FB}"/>
    <dgm:cxn modelId="{4757B1BC-0DB8-49B3-BE5E-F522C02A769B}" srcId="{9CFCCB6A-C659-407F-AA63-5A2211135EF2}" destId="{10F1B88A-E618-48A1-AED0-A6D463CC64BE}" srcOrd="2" destOrd="0" parTransId="{0DF40D26-0608-4292-A1B7-42B38F115869}" sibTransId="{72491327-054A-4602-9E2C-6D2376CE8A2C}"/>
    <dgm:cxn modelId="{144282BD-EE8F-42F6-83E7-DA71D7A70834}" type="presOf" srcId="{ECCAE1FC-0820-4178-8288-D853C592EA6B}" destId="{0F0C3D91-2BC9-4555-B083-4108A7FE2D81}" srcOrd="0" destOrd="2" presId="urn:microsoft.com/office/officeart/2005/8/layout/list1"/>
    <dgm:cxn modelId="{E041EDBE-0BF1-47BA-8AD3-137C29DE3D0B}" srcId="{26F1E2B5-86B1-4FE9-8C11-0F6FD3A84508}" destId="{8BE4952B-D77B-4B10-9206-6D1D5A590072}" srcOrd="0" destOrd="0" parTransId="{A75F30E8-BE7E-4836-BD01-E4A62AECE14C}" sibTransId="{944BB59B-AF1A-41A4-A1AE-20C5D91DE96C}"/>
    <dgm:cxn modelId="{C1B4CEC3-8B65-43A9-B399-E1B479A9A90B}" type="presOf" srcId="{638A324A-EA12-4F15-AE50-0454CA079ADF}" destId="{3732A7E3-6198-4B11-B3D9-B22EC910F3B8}" srcOrd="0" destOrd="0" presId="urn:microsoft.com/office/officeart/2005/8/layout/list1"/>
    <dgm:cxn modelId="{05A518CC-E199-4EE0-B9F1-ACB0C639F8F5}" type="presOf" srcId="{D0417BDB-F4ED-45C4-9C6C-6220AC8730C1}" destId="{3732A7E3-6198-4B11-B3D9-B22EC910F3B8}" srcOrd="0" destOrd="2" presId="urn:microsoft.com/office/officeart/2005/8/layout/list1"/>
    <dgm:cxn modelId="{3584BAD2-D689-4369-98BC-B7282C8BF9AF}" srcId="{9CFCCB6A-C659-407F-AA63-5A2211135EF2}" destId="{28BD4891-40ED-45B7-9088-E2ADED7300BE}" srcOrd="0" destOrd="0" parTransId="{8D4A8375-0288-44DF-AAC9-AC46C6753F73}" sibTransId="{3EAD188E-E801-430A-9F36-F4FB1AE06FE4}"/>
    <dgm:cxn modelId="{F9AB0DD8-A1BD-4EE7-B1FD-A2548E48E8D2}" srcId="{9CFCCB6A-C659-407F-AA63-5A2211135EF2}" destId="{F7621EF0-8B75-4CC1-A4FD-4941C37B6ACC}" srcOrd="1" destOrd="0" parTransId="{B4D0679B-8643-44D6-ADE7-61802B44AB69}" sibTransId="{664D7C89-DE06-44EA-9A85-D61B5B4BC929}"/>
    <dgm:cxn modelId="{CB6376DA-996B-414F-8A14-7BD8D6313C9D}" srcId="{C67AE76B-2E0C-4976-B25C-30573D95A4F5}" destId="{D0417BDB-F4ED-45C4-9C6C-6220AC8730C1}" srcOrd="2" destOrd="0" parTransId="{8EE244B9-3821-4451-99B9-3C26183CB64D}" sibTransId="{A7E08A39-9FB1-42F2-AEFD-B8F69CA1BD8D}"/>
    <dgm:cxn modelId="{F22873E6-4FA6-4851-BE03-26E1B08D1665}" type="presOf" srcId="{26F1E2B5-86B1-4FE9-8C11-0F6FD3A84508}" destId="{292A801A-D3AE-4FDC-81ED-4BC2BEF83578}" srcOrd="1" destOrd="0" presId="urn:microsoft.com/office/officeart/2005/8/layout/list1"/>
    <dgm:cxn modelId="{011F2EE9-535C-4A77-B592-C1AF3DF97C19}" type="presOf" srcId="{D306A6C9-3B95-46C3-B6A3-FD2489DF23E6}" destId="{0F0C3D91-2BC9-4555-B083-4108A7FE2D81}" srcOrd="0" destOrd="3" presId="urn:microsoft.com/office/officeart/2005/8/layout/list1"/>
    <dgm:cxn modelId="{50E571ED-E3D8-4195-9E59-C4D6373ADC84}" type="presOf" srcId="{EA428E20-0B0C-464D-852A-57E12C8EBE75}" destId="{475DD0F4-E93E-44CC-B32B-177B1B91A936}" srcOrd="0" destOrd="2" presId="urn:microsoft.com/office/officeart/2005/8/layout/list1"/>
    <dgm:cxn modelId="{D1A4A4EE-8334-48A3-A307-5E84436C33CD}" type="presOf" srcId="{9CFCCB6A-C659-407F-AA63-5A2211135EF2}" destId="{80045419-202A-49D0-B4DD-F63A4F1DF82D}" srcOrd="0" destOrd="0" presId="urn:microsoft.com/office/officeart/2005/8/layout/list1"/>
    <dgm:cxn modelId="{CB2ABFF2-642D-47F8-8FCF-4E3D9D6AF747}" type="presOf" srcId="{9612BEF0-3392-474F-B28C-A437ADFC0A56}" destId="{3732A7E3-6198-4B11-B3D9-B22EC910F3B8}" srcOrd="0" destOrd="1" presId="urn:microsoft.com/office/officeart/2005/8/layout/list1"/>
    <dgm:cxn modelId="{B7311BF5-6946-4738-8D35-8CBCED389A96}" srcId="{26F1E2B5-86B1-4FE9-8C11-0F6FD3A84508}" destId="{38BF24C3-DB9D-4D69-A3DD-094829580C9E}" srcOrd="1" destOrd="0" parTransId="{7A43FB03-9E22-4510-80F1-3F7B0048286D}" sibTransId="{C994C842-5525-493C-984E-FA01F06356B5}"/>
    <dgm:cxn modelId="{E2933A2F-0D0A-4CB6-8228-A8F12A5B81A5}" type="presParOf" srcId="{16900D03-1A05-40A7-8881-2343B617731D}" destId="{15D95042-D6F8-4F9C-A995-64F4CFB5D9DD}" srcOrd="0" destOrd="0" presId="urn:microsoft.com/office/officeart/2005/8/layout/list1"/>
    <dgm:cxn modelId="{92CA1F6E-A242-467E-950A-ACA523700680}" type="presParOf" srcId="{15D95042-D6F8-4F9C-A995-64F4CFB5D9DD}" destId="{80045419-202A-49D0-B4DD-F63A4F1DF82D}" srcOrd="0" destOrd="0" presId="urn:microsoft.com/office/officeart/2005/8/layout/list1"/>
    <dgm:cxn modelId="{63A5BB58-2720-4D40-9664-CBC3F79FEF73}" type="presParOf" srcId="{15D95042-D6F8-4F9C-A995-64F4CFB5D9DD}" destId="{650C9B92-2F28-4392-87E5-012E0F89941E}" srcOrd="1" destOrd="0" presId="urn:microsoft.com/office/officeart/2005/8/layout/list1"/>
    <dgm:cxn modelId="{3A7AA10E-A952-40D9-AB68-02E71316E027}" type="presParOf" srcId="{16900D03-1A05-40A7-8881-2343B617731D}" destId="{EDEB7C32-217C-4994-8DC1-88632BF735E8}" srcOrd="1" destOrd="0" presId="urn:microsoft.com/office/officeart/2005/8/layout/list1"/>
    <dgm:cxn modelId="{0EE33487-60E7-4FD9-8799-2925BF89F130}" type="presParOf" srcId="{16900D03-1A05-40A7-8881-2343B617731D}" destId="{7C6178DE-86D4-4A49-B8BC-117F53980FE1}" srcOrd="2" destOrd="0" presId="urn:microsoft.com/office/officeart/2005/8/layout/list1"/>
    <dgm:cxn modelId="{17CAF3A1-E5D6-438D-A0B6-0E9773F0A717}" type="presParOf" srcId="{16900D03-1A05-40A7-8881-2343B617731D}" destId="{3866FDBB-333F-4405-8A3B-F06C2921EED9}" srcOrd="3" destOrd="0" presId="urn:microsoft.com/office/officeart/2005/8/layout/list1"/>
    <dgm:cxn modelId="{0D4468E3-1F34-4F1B-8656-B72547D666BA}" type="presParOf" srcId="{16900D03-1A05-40A7-8881-2343B617731D}" destId="{92FA05E8-1F0D-434D-BBD4-8A7B94F9FFB0}" srcOrd="4" destOrd="0" presId="urn:microsoft.com/office/officeart/2005/8/layout/list1"/>
    <dgm:cxn modelId="{C0471D46-DFD5-40F3-90B0-D510318FC0B1}" type="presParOf" srcId="{92FA05E8-1F0D-434D-BBD4-8A7B94F9FFB0}" destId="{71F08EC9-9EDA-4798-8906-95603A00DFBE}" srcOrd="0" destOrd="0" presId="urn:microsoft.com/office/officeart/2005/8/layout/list1"/>
    <dgm:cxn modelId="{42527C9C-2A12-4ACA-B7C2-8D881B440028}" type="presParOf" srcId="{92FA05E8-1F0D-434D-BBD4-8A7B94F9FFB0}" destId="{83F590AA-594E-44F6-A94E-8CF844D3A3E2}" srcOrd="1" destOrd="0" presId="urn:microsoft.com/office/officeart/2005/8/layout/list1"/>
    <dgm:cxn modelId="{0E44740C-6CA5-431B-A7A5-1B8BE764AAEB}" type="presParOf" srcId="{16900D03-1A05-40A7-8881-2343B617731D}" destId="{E8249028-020B-488F-B90D-50AD4814465D}" srcOrd="5" destOrd="0" presId="urn:microsoft.com/office/officeart/2005/8/layout/list1"/>
    <dgm:cxn modelId="{6830A3C2-1767-4C22-BF85-288017811C60}" type="presParOf" srcId="{16900D03-1A05-40A7-8881-2343B617731D}" destId="{475DD0F4-E93E-44CC-B32B-177B1B91A936}" srcOrd="6" destOrd="0" presId="urn:microsoft.com/office/officeart/2005/8/layout/list1"/>
    <dgm:cxn modelId="{CAC99D26-D89A-42BE-AD1F-FCBC8727F8EE}" type="presParOf" srcId="{16900D03-1A05-40A7-8881-2343B617731D}" destId="{988037C2-0193-4623-BE0A-70668688C22F}" srcOrd="7" destOrd="0" presId="urn:microsoft.com/office/officeart/2005/8/layout/list1"/>
    <dgm:cxn modelId="{D5D8DFA2-774B-4E29-A6B7-0A8AA715DDC5}" type="presParOf" srcId="{16900D03-1A05-40A7-8881-2343B617731D}" destId="{97D08CE4-14BD-4A67-912B-AE88FDD907DF}" srcOrd="8" destOrd="0" presId="urn:microsoft.com/office/officeart/2005/8/layout/list1"/>
    <dgm:cxn modelId="{08AE87E4-6A72-4F00-A80B-47A040DC6D33}" type="presParOf" srcId="{97D08CE4-14BD-4A67-912B-AE88FDD907DF}" destId="{34FA6D6A-4A90-484A-97C2-9C74806F4E71}" srcOrd="0" destOrd="0" presId="urn:microsoft.com/office/officeart/2005/8/layout/list1"/>
    <dgm:cxn modelId="{EC8A1DEC-7E98-4D53-9614-8B5050364A5A}" type="presParOf" srcId="{97D08CE4-14BD-4A67-912B-AE88FDD907DF}" destId="{292A801A-D3AE-4FDC-81ED-4BC2BEF83578}" srcOrd="1" destOrd="0" presId="urn:microsoft.com/office/officeart/2005/8/layout/list1"/>
    <dgm:cxn modelId="{D3481DDE-9D2A-4C33-BDE1-299CE58E2DA0}" type="presParOf" srcId="{16900D03-1A05-40A7-8881-2343B617731D}" destId="{9551D0A6-A268-477B-A7A9-A2F5A94F4BC1}" srcOrd="9" destOrd="0" presId="urn:microsoft.com/office/officeart/2005/8/layout/list1"/>
    <dgm:cxn modelId="{3EDDE642-162F-4354-A58C-26581328045B}" type="presParOf" srcId="{16900D03-1A05-40A7-8881-2343B617731D}" destId="{0F0C3D91-2BC9-4555-B083-4108A7FE2D81}" srcOrd="10" destOrd="0" presId="urn:microsoft.com/office/officeart/2005/8/layout/list1"/>
    <dgm:cxn modelId="{A146222B-AE0C-476C-81B8-9E9F99FCB6C7}" type="presParOf" srcId="{16900D03-1A05-40A7-8881-2343B617731D}" destId="{DC223419-68B9-441B-8149-F9E64650C104}" srcOrd="11" destOrd="0" presId="urn:microsoft.com/office/officeart/2005/8/layout/list1"/>
    <dgm:cxn modelId="{7FA899DB-12FE-4C30-A2BF-BABD23B868A4}" type="presParOf" srcId="{16900D03-1A05-40A7-8881-2343B617731D}" destId="{3D45848E-195D-4A0E-94C6-2A6E599D4DEB}" srcOrd="12" destOrd="0" presId="urn:microsoft.com/office/officeart/2005/8/layout/list1"/>
    <dgm:cxn modelId="{EED301CB-28F9-49A1-A64B-3A1D18DB2384}" type="presParOf" srcId="{3D45848E-195D-4A0E-94C6-2A6E599D4DEB}" destId="{6A9D83D2-A80A-4F97-A683-3F928512785D}" srcOrd="0" destOrd="0" presId="urn:microsoft.com/office/officeart/2005/8/layout/list1"/>
    <dgm:cxn modelId="{4B320F9D-3A1E-4E18-95A0-9BDF4603C003}" type="presParOf" srcId="{3D45848E-195D-4A0E-94C6-2A6E599D4DEB}" destId="{1E99BFDB-3209-404D-B3B9-BC159D486807}" srcOrd="1" destOrd="0" presId="urn:microsoft.com/office/officeart/2005/8/layout/list1"/>
    <dgm:cxn modelId="{5F6B0334-AD12-4D8A-B7EF-4233EDCD720D}" type="presParOf" srcId="{16900D03-1A05-40A7-8881-2343B617731D}" destId="{B2302D16-32CE-4AF0-97C0-362B22939084}" srcOrd="13" destOrd="0" presId="urn:microsoft.com/office/officeart/2005/8/layout/list1"/>
    <dgm:cxn modelId="{4E796FAD-BF89-4890-AB02-C1403CE412F3}" type="presParOf" srcId="{16900D03-1A05-40A7-8881-2343B617731D}" destId="{3732A7E3-6198-4B11-B3D9-B22EC910F3B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0A257B-EFB7-487C-9CDB-4FBD244BD38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</dgm:pt>
    <dgm:pt modelId="{D7EF82DB-A323-40EB-9D03-0ED8385B58BD}">
      <dgm:prSet phldrT="[Text]"/>
      <dgm:spPr/>
      <dgm:t>
        <a:bodyPr/>
        <a:lstStyle/>
        <a:p>
          <a:r>
            <a:rPr lang="en-US"/>
            <a:t>Read Sensors</a:t>
          </a:r>
        </a:p>
      </dgm:t>
    </dgm:pt>
    <dgm:pt modelId="{0A85EE28-D4F4-41F0-94C8-60AB2004B900}" type="parTrans" cxnId="{26789F25-A5B7-4EB8-BA59-588C0744CFE3}">
      <dgm:prSet/>
      <dgm:spPr/>
      <dgm:t>
        <a:bodyPr/>
        <a:lstStyle/>
        <a:p>
          <a:endParaRPr lang="en-US"/>
        </a:p>
      </dgm:t>
    </dgm:pt>
    <dgm:pt modelId="{BB632761-3BE6-4607-9E97-700507B4B5BB}" type="sibTrans" cxnId="{26789F25-A5B7-4EB8-BA59-588C0744CFE3}">
      <dgm:prSet/>
      <dgm:spPr/>
      <dgm:t>
        <a:bodyPr/>
        <a:lstStyle/>
        <a:p>
          <a:endParaRPr lang="en-US"/>
        </a:p>
      </dgm:t>
    </dgm:pt>
    <dgm:pt modelId="{EDF7425F-A802-4812-B826-65FE5525FC4D}">
      <dgm:prSet phldrT="[Text]"/>
      <dgm:spPr/>
      <dgm:t>
        <a:bodyPr/>
        <a:lstStyle/>
        <a:p>
          <a:r>
            <a:rPr lang="en-US"/>
            <a:t>Update Data Structure</a:t>
          </a:r>
        </a:p>
      </dgm:t>
    </dgm:pt>
    <dgm:pt modelId="{5E5E01E3-9B7B-4328-8D32-7980C5E0FA8D}" type="parTrans" cxnId="{8F1D0442-74DB-4CE3-86DB-90166B17F1A1}">
      <dgm:prSet/>
      <dgm:spPr/>
      <dgm:t>
        <a:bodyPr/>
        <a:lstStyle/>
        <a:p>
          <a:endParaRPr lang="en-US"/>
        </a:p>
      </dgm:t>
    </dgm:pt>
    <dgm:pt modelId="{334F1784-D443-4815-ACF3-D77D869CBD0A}" type="sibTrans" cxnId="{8F1D0442-74DB-4CE3-86DB-90166B17F1A1}">
      <dgm:prSet/>
      <dgm:spPr/>
      <dgm:t>
        <a:bodyPr/>
        <a:lstStyle/>
        <a:p>
          <a:endParaRPr lang="en-US"/>
        </a:p>
      </dgm:t>
    </dgm:pt>
    <dgm:pt modelId="{0724FA32-BE9E-4C52-8AB6-46A772B45E7C}">
      <dgm:prSet phldrT="[Text]"/>
      <dgm:spPr/>
      <dgm:t>
        <a:bodyPr/>
        <a:lstStyle/>
        <a:p>
          <a:r>
            <a:rPr lang="en-US"/>
            <a:t>Conver to JSON Payload</a:t>
          </a:r>
        </a:p>
      </dgm:t>
    </dgm:pt>
    <dgm:pt modelId="{8C127591-B07F-42C8-8FFD-267C8847B189}" type="parTrans" cxnId="{E24B2D26-5B28-4498-99D8-98A994A3D5A4}">
      <dgm:prSet/>
      <dgm:spPr/>
      <dgm:t>
        <a:bodyPr/>
        <a:lstStyle/>
        <a:p>
          <a:endParaRPr lang="en-US"/>
        </a:p>
      </dgm:t>
    </dgm:pt>
    <dgm:pt modelId="{D9294381-590F-4F06-B79C-F4DA80FDAEE7}" type="sibTrans" cxnId="{E24B2D26-5B28-4498-99D8-98A994A3D5A4}">
      <dgm:prSet/>
      <dgm:spPr/>
      <dgm:t>
        <a:bodyPr/>
        <a:lstStyle/>
        <a:p>
          <a:endParaRPr lang="en-US"/>
        </a:p>
      </dgm:t>
    </dgm:pt>
    <dgm:pt modelId="{9CD00C3F-4C90-4FFE-A318-02FDC9AA60BA}">
      <dgm:prSet/>
      <dgm:spPr/>
      <dgm:t>
        <a:bodyPr/>
        <a:lstStyle/>
        <a:p>
          <a:r>
            <a:rPr lang="en-US"/>
            <a:t>Get or Update Credential (Certificate)</a:t>
          </a:r>
        </a:p>
      </dgm:t>
    </dgm:pt>
    <dgm:pt modelId="{92E9A170-2476-4B7B-AB5C-0379DD23966F}" type="parTrans" cxnId="{CFCF0431-1A06-43A8-947D-CC8021E7B2A1}">
      <dgm:prSet/>
      <dgm:spPr/>
      <dgm:t>
        <a:bodyPr/>
        <a:lstStyle/>
        <a:p>
          <a:endParaRPr lang="en-US"/>
        </a:p>
      </dgm:t>
    </dgm:pt>
    <dgm:pt modelId="{3E981783-26CC-45DF-9ED3-79E022D963B5}" type="sibTrans" cxnId="{CFCF0431-1A06-43A8-947D-CC8021E7B2A1}">
      <dgm:prSet/>
      <dgm:spPr/>
      <dgm:t>
        <a:bodyPr/>
        <a:lstStyle/>
        <a:p>
          <a:endParaRPr lang="en-US"/>
        </a:p>
      </dgm:t>
    </dgm:pt>
    <dgm:pt modelId="{73319077-B738-46F5-88FE-39BA8A69E2F2}">
      <dgm:prSet/>
      <dgm:spPr/>
      <dgm:t>
        <a:bodyPr/>
        <a:lstStyle/>
        <a:p>
          <a:r>
            <a:rPr lang="en-US"/>
            <a:t>Send Payload</a:t>
          </a:r>
        </a:p>
      </dgm:t>
    </dgm:pt>
    <dgm:pt modelId="{B3459625-84A0-4D05-93C9-4EF122180676}" type="parTrans" cxnId="{AA353FD8-D80D-4DCE-A0D9-96A9A0D4EE9F}">
      <dgm:prSet/>
      <dgm:spPr/>
      <dgm:t>
        <a:bodyPr/>
        <a:lstStyle/>
        <a:p>
          <a:endParaRPr lang="en-US"/>
        </a:p>
      </dgm:t>
    </dgm:pt>
    <dgm:pt modelId="{8AD382FC-E22B-48B5-BA86-032B314CBD5E}" type="sibTrans" cxnId="{AA353FD8-D80D-4DCE-A0D9-96A9A0D4EE9F}">
      <dgm:prSet/>
      <dgm:spPr/>
      <dgm:t>
        <a:bodyPr/>
        <a:lstStyle/>
        <a:p>
          <a:endParaRPr lang="en-US"/>
        </a:p>
      </dgm:t>
    </dgm:pt>
    <dgm:pt modelId="{B2C66EF1-7A18-4F55-9370-BE140C516E69}">
      <dgm:prSet/>
      <dgm:spPr/>
      <dgm:t>
        <a:bodyPr/>
        <a:lstStyle/>
        <a:p>
          <a:r>
            <a:rPr lang="en-US"/>
            <a:t>Transform/Load Data</a:t>
          </a:r>
        </a:p>
      </dgm:t>
    </dgm:pt>
    <dgm:pt modelId="{FF373071-CBF9-46D8-8504-2FD8E6BFC420}" type="parTrans" cxnId="{B6595F5E-3892-44ED-BFAE-9E83983DCB6F}">
      <dgm:prSet/>
      <dgm:spPr/>
      <dgm:t>
        <a:bodyPr/>
        <a:lstStyle/>
        <a:p>
          <a:endParaRPr lang="en-US"/>
        </a:p>
      </dgm:t>
    </dgm:pt>
    <dgm:pt modelId="{B1757E3A-D445-47BF-A953-C66568592039}" type="sibTrans" cxnId="{B6595F5E-3892-44ED-BFAE-9E83983DCB6F}">
      <dgm:prSet/>
      <dgm:spPr/>
      <dgm:t>
        <a:bodyPr/>
        <a:lstStyle/>
        <a:p>
          <a:endParaRPr lang="en-US"/>
        </a:p>
      </dgm:t>
    </dgm:pt>
    <dgm:pt modelId="{0888F569-4D07-47E6-A82E-8A0596F2E0C4}" type="pres">
      <dgm:prSet presAssocID="{180A257B-EFB7-487C-9CDB-4FBD244BD38C}" presName="diagram" presStyleCnt="0">
        <dgm:presLayoutVars>
          <dgm:dir/>
          <dgm:resizeHandles val="exact"/>
        </dgm:presLayoutVars>
      </dgm:prSet>
      <dgm:spPr/>
    </dgm:pt>
    <dgm:pt modelId="{84D339C1-8A51-4C0B-80B1-DF6122CE8047}" type="pres">
      <dgm:prSet presAssocID="{D7EF82DB-A323-40EB-9D03-0ED8385B58BD}" presName="node" presStyleLbl="node1" presStyleIdx="0" presStyleCnt="6">
        <dgm:presLayoutVars>
          <dgm:bulletEnabled val="1"/>
        </dgm:presLayoutVars>
      </dgm:prSet>
      <dgm:spPr/>
    </dgm:pt>
    <dgm:pt modelId="{9CBF3302-2DD7-4270-9D97-12DA7FC9B1C8}" type="pres">
      <dgm:prSet presAssocID="{BB632761-3BE6-4607-9E97-700507B4B5BB}" presName="sibTrans" presStyleLbl="sibTrans2D1" presStyleIdx="0" presStyleCnt="5"/>
      <dgm:spPr/>
    </dgm:pt>
    <dgm:pt modelId="{C37DCA97-247B-4CFF-8988-0E8DC22548F3}" type="pres">
      <dgm:prSet presAssocID="{BB632761-3BE6-4607-9E97-700507B4B5BB}" presName="connectorText" presStyleLbl="sibTrans2D1" presStyleIdx="0" presStyleCnt="5"/>
      <dgm:spPr/>
    </dgm:pt>
    <dgm:pt modelId="{11463D91-4440-4025-BA35-FCC018D5B452}" type="pres">
      <dgm:prSet presAssocID="{EDF7425F-A802-4812-B826-65FE5525FC4D}" presName="node" presStyleLbl="node1" presStyleIdx="1" presStyleCnt="6">
        <dgm:presLayoutVars>
          <dgm:bulletEnabled val="1"/>
        </dgm:presLayoutVars>
      </dgm:prSet>
      <dgm:spPr/>
    </dgm:pt>
    <dgm:pt modelId="{4F17CAA7-C370-4126-88F7-00E96AFF4C39}" type="pres">
      <dgm:prSet presAssocID="{334F1784-D443-4815-ACF3-D77D869CBD0A}" presName="sibTrans" presStyleLbl="sibTrans2D1" presStyleIdx="1" presStyleCnt="5"/>
      <dgm:spPr/>
    </dgm:pt>
    <dgm:pt modelId="{579E82D7-A838-47CC-B666-9CD433CAB863}" type="pres">
      <dgm:prSet presAssocID="{334F1784-D443-4815-ACF3-D77D869CBD0A}" presName="connectorText" presStyleLbl="sibTrans2D1" presStyleIdx="1" presStyleCnt="5"/>
      <dgm:spPr/>
    </dgm:pt>
    <dgm:pt modelId="{EA8E0524-7067-4706-BC58-0FCFF8246BDB}" type="pres">
      <dgm:prSet presAssocID="{0724FA32-BE9E-4C52-8AB6-46A772B45E7C}" presName="node" presStyleLbl="node1" presStyleIdx="2" presStyleCnt="6">
        <dgm:presLayoutVars>
          <dgm:bulletEnabled val="1"/>
        </dgm:presLayoutVars>
      </dgm:prSet>
      <dgm:spPr/>
    </dgm:pt>
    <dgm:pt modelId="{D774E5D8-8FFE-494A-923F-6F93192E0700}" type="pres">
      <dgm:prSet presAssocID="{D9294381-590F-4F06-B79C-F4DA80FDAEE7}" presName="sibTrans" presStyleLbl="sibTrans2D1" presStyleIdx="2" presStyleCnt="5"/>
      <dgm:spPr/>
    </dgm:pt>
    <dgm:pt modelId="{854FE9DD-1917-4223-A8E6-878A3FC571C9}" type="pres">
      <dgm:prSet presAssocID="{D9294381-590F-4F06-B79C-F4DA80FDAEE7}" presName="connectorText" presStyleLbl="sibTrans2D1" presStyleIdx="2" presStyleCnt="5"/>
      <dgm:spPr/>
    </dgm:pt>
    <dgm:pt modelId="{4BEB8D8B-43FB-4B41-976C-407CA36D937F}" type="pres">
      <dgm:prSet presAssocID="{9CD00C3F-4C90-4FFE-A318-02FDC9AA60BA}" presName="node" presStyleLbl="node1" presStyleIdx="3" presStyleCnt="6">
        <dgm:presLayoutVars>
          <dgm:bulletEnabled val="1"/>
        </dgm:presLayoutVars>
      </dgm:prSet>
      <dgm:spPr/>
    </dgm:pt>
    <dgm:pt modelId="{581A9783-1856-4D53-B9C7-4C869B390FAE}" type="pres">
      <dgm:prSet presAssocID="{3E981783-26CC-45DF-9ED3-79E022D963B5}" presName="sibTrans" presStyleLbl="sibTrans2D1" presStyleIdx="3" presStyleCnt="5"/>
      <dgm:spPr/>
    </dgm:pt>
    <dgm:pt modelId="{084E3BB6-4C35-42A5-A306-3984C55F2412}" type="pres">
      <dgm:prSet presAssocID="{3E981783-26CC-45DF-9ED3-79E022D963B5}" presName="connectorText" presStyleLbl="sibTrans2D1" presStyleIdx="3" presStyleCnt="5"/>
      <dgm:spPr/>
    </dgm:pt>
    <dgm:pt modelId="{11C824C5-448E-4F3C-9E0A-380AE56E2353}" type="pres">
      <dgm:prSet presAssocID="{73319077-B738-46F5-88FE-39BA8A69E2F2}" presName="node" presStyleLbl="node1" presStyleIdx="4" presStyleCnt="6">
        <dgm:presLayoutVars>
          <dgm:bulletEnabled val="1"/>
        </dgm:presLayoutVars>
      </dgm:prSet>
      <dgm:spPr/>
    </dgm:pt>
    <dgm:pt modelId="{87003921-6C35-4AEB-9470-F59D913E18BB}" type="pres">
      <dgm:prSet presAssocID="{8AD382FC-E22B-48B5-BA86-032B314CBD5E}" presName="sibTrans" presStyleLbl="sibTrans2D1" presStyleIdx="4" presStyleCnt="5"/>
      <dgm:spPr/>
    </dgm:pt>
    <dgm:pt modelId="{7CCA3968-F212-4736-8D16-2CBD6555AB06}" type="pres">
      <dgm:prSet presAssocID="{8AD382FC-E22B-48B5-BA86-032B314CBD5E}" presName="connectorText" presStyleLbl="sibTrans2D1" presStyleIdx="4" presStyleCnt="5"/>
      <dgm:spPr/>
    </dgm:pt>
    <dgm:pt modelId="{87942D48-84FA-41D5-B476-BEF894E8E32A}" type="pres">
      <dgm:prSet presAssocID="{B2C66EF1-7A18-4F55-9370-BE140C516E69}" presName="node" presStyleLbl="node1" presStyleIdx="5" presStyleCnt="6">
        <dgm:presLayoutVars>
          <dgm:bulletEnabled val="1"/>
        </dgm:presLayoutVars>
      </dgm:prSet>
      <dgm:spPr/>
    </dgm:pt>
  </dgm:ptLst>
  <dgm:cxnLst>
    <dgm:cxn modelId="{21357E00-5B35-44B2-AA7A-73042A6A0902}" type="presOf" srcId="{334F1784-D443-4815-ACF3-D77D869CBD0A}" destId="{4F17CAA7-C370-4126-88F7-00E96AFF4C39}" srcOrd="0" destOrd="0" presId="urn:microsoft.com/office/officeart/2005/8/layout/process5"/>
    <dgm:cxn modelId="{D7FCA00A-EAFF-4B0E-9420-9F5E68D7C567}" type="presOf" srcId="{334F1784-D443-4815-ACF3-D77D869CBD0A}" destId="{579E82D7-A838-47CC-B666-9CD433CAB863}" srcOrd="1" destOrd="0" presId="urn:microsoft.com/office/officeart/2005/8/layout/process5"/>
    <dgm:cxn modelId="{26789F25-A5B7-4EB8-BA59-588C0744CFE3}" srcId="{180A257B-EFB7-487C-9CDB-4FBD244BD38C}" destId="{D7EF82DB-A323-40EB-9D03-0ED8385B58BD}" srcOrd="0" destOrd="0" parTransId="{0A85EE28-D4F4-41F0-94C8-60AB2004B900}" sibTransId="{BB632761-3BE6-4607-9E97-700507B4B5BB}"/>
    <dgm:cxn modelId="{E24B2D26-5B28-4498-99D8-98A994A3D5A4}" srcId="{180A257B-EFB7-487C-9CDB-4FBD244BD38C}" destId="{0724FA32-BE9E-4C52-8AB6-46A772B45E7C}" srcOrd="2" destOrd="0" parTransId="{8C127591-B07F-42C8-8FFD-267C8847B189}" sibTransId="{D9294381-590F-4F06-B79C-F4DA80FDAEE7}"/>
    <dgm:cxn modelId="{013A2029-680C-47CA-A87A-F1E34A2C4BBB}" type="presOf" srcId="{BB632761-3BE6-4607-9E97-700507B4B5BB}" destId="{9CBF3302-2DD7-4270-9D97-12DA7FC9B1C8}" srcOrd="0" destOrd="0" presId="urn:microsoft.com/office/officeart/2005/8/layout/process5"/>
    <dgm:cxn modelId="{AB95BE29-9479-45EB-9CDF-9B9813BFC557}" type="presOf" srcId="{0724FA32-BE9E-4C52-8AB6-46A772B45E7C}" destId="{EA8E0524-7067-4706-BC58-0FCFF8246BDB}" srcOrd="0" destOrd="0" presId="urn:microsoft.com/office/officeart/2005/8/layout/process5"/>
    <dgm:cxn modelId="{CFCF0431-1A06-43A8-947D-CC8021E7B2A1}" srcId="{180A257B-EFB7-487C-9CDB-4FBD244BD38C}" destId="{9CD00C3F-4C90-4FFE-A318-02FDC9AA60BA}" srcOrd="3" destOrd="0" parTransId="{92E9A170-2476-4B7B-AB5C-0379DD23966F}" sibTransId="{3E981783-26CC-45DF-9ED3-79E022D963B5}"/>
    <dgm:cxn modelId="{FACAEC3A-A3A3-489E-9C14-DA5301D4AA63}" type="presOf" srcId="{D9294381-590F-4F06-B79C-F4DA80FDAEE7}" destId="{854FE9DD-1917-4223-A8E6-878A3FC571C9}" srcOrd="1" destOrd="0" presId="urn:microsoft.com/office/officeart/2005/8/layout/process5"/>
    <dgm:cxn modelId="{B6595F5E-3892-44ED-BFAE-9E83983DCB6F}" srcId="{180A257B-EFB7-487C-9CDB-4FBD244BD38C}" destId="{B2C66EF1-7A18-4F55-9370-BE140C516E69}" srcOrd="5" destOrd="0" parTransId="{FF373071-CBF9-46D8-8504-2FD8E6BFC420}" sibTransId="{B1757E3A-D445-47BF-A953-C66568592039}"/>
    <dgm:cxn modelId="{8F1D0442-74DB-4CE3-86DB-90166B17F1A1}" srcId="{180A257B-EFB7-487C-9CDB-4FBD244BD38C}" destId="{EDF7425F-A802-4812-B826-65FE5525FC4D}" srcOrd="1" destOrd="0" parTransId="{5E5E01E3-9B7B-4328-8D32-7980C5E0FA8D}" sibTransId="{334F1784-D443-4815-ACF3-D77D869CBD0A}"/>
    <dgm:cxn modelId="{50C50A4E-B986-4D92-9FC6-73D86BB6EC36}" type="presOf" srcId="{73319077-B738-46F5-88FE-39BA8A69E2F2}" destId="{11C824C5-448E-4F3C-9E0A-380AE56E2353}" srcOrd="0" destOrd="0" presId="urn:microsoft.com/office/officeart/2005/8/layout/process5"/>
    <dgm:cxn modelId="{C5D61652-A406-4C81-86E2-9AB90D820628}" type="presOf" srcId="{180A257B-EFB7-487C-9CDB-4FBD244BD38C}" destId="{0888F569-4D07-47E6-A82E-8A0596F2E0C4}" srcOrd="0" destOrd="0" presId="urn:microsoft.com/office/officeart/2005/8/layout/process5"/>
    <dgm:cxn modelId="{65F42D74-C93D-4ACE-A2DC-91CDC9AE5A74}" type="presOf" srcId="{D7EF82DB-A323-40EB-9D03-0ED8385B58BD}" destId="{84D339C1-8A51-4C0B-80B1-DF6122CE8047}" srcOrd="0" destOrd="0" presId="urn:microsoft.com/office/officeart/2005/8/layout/process5"/>
    <dgm:cxn modelId="{84949974-8E78-45A8-9B30-D0F861AB8965}" type="presOf" srcId="{3E981783-26CC-45DF-9ED3-79E022D963B5}" destId="{581A9783-1856-4D53-B9C7-4C869B390FAE}" srcOrd="0" destOrd="0" presId="urn:microsoft.com/office/officeart/2005/8/layout/process5"/>
    <dgm:cxn modelId="{C7369B57-2DD4-47AA-9F80-B8091278179A}" type="presOf" srcId="{B2C66EF1-7A18-4F55-9370-BE140C516E69}" destId="{87942D48-84FA-41D5-B476-BEF894E8E32A}" srcOrd="0" destOrd="0" presId="urn:microsoft.com/office/officeart/2005/8/layout/process5"/>
    <dgm:cxn modelId="{C756B1C2-AC41-47BA-AA91-1304E15F85A8}" type="presOf" srcId="{3E981783-26CC-45DF-9ED3-79E022D963B5}" destId="{084E3BB6-4C35-42A5-A306-3984C55F2412}" srcOrd="1" destOrd="0" presId="urn:microsoft.com/office/officeart/2005/8/layout/process5"/>
    <dgm:cxn modelId="{D0F3FBC3-F6E8-4364-9A4B-72BC2D86F4CA}" type="presOf" srcId="{D9294381-590F-4F06-B79C-F4DA80FDAEE7}" destId="{D774E5D8-8FFE-494A-923F-6F93192E0700}" srcOrd="0" destOrd="0" presId="urn:microsoft.com/office/officeart/2005/8/layout/process5"/>
    <dgm:cxn modelId="{C7E11FC6-D191-49A8-855A-BBBAF90C4541}" type="presOf" srcId="{8AD382FC-E22B-48B5-BA86-032B314CBD5E}" destId="{7CCA3968-F212-4736-8D16-2CBD6555AB06}" srcOrd="1" destOrd="0" presId="urn:microsoft.com/office/officeart/2005/8/layout/process5"/>
    <dgm:cxn modelId="{329F83CC-11A5-4C5C-B6DE-FFAC24D42D49}" type="presOf" srcId="{9CD00C3F-4C90-4FFE-A318-02FDC9AA60BA}" destId="{4BEB8D8B-43FB-4B41-976C-407CA36D937F}" srcOrd="0" destOrd="0" presId="urn:microsoft.com/office/officeart/2005/8/layout/process5"/>
    <dgm:cxn modelId="{03D5C6CC-6665-4BD4-A65E-1CF317381B7F}" type="presOf" srcId="{BB632761-3BE6-4607-9E97-700507B4B5BB}" destId="{C37DCA97-247B-4CFF-8988-0E8DC22548F3}" srcOrd="1" destOrd="0" presId="urn:microsoft.com/office/officeart/2005/8/layout/process5"/>
    <dgm:cxn modelId="{AA353FD8-D80D-4DCE-A0D9-96A9A0D4EE9F}" srcId="{180A257B-EFB7-487C-9CDB-4FBD244BD38C}" destId="{73319077-B738-46F5-88FE-39BA8A69E2F2}" srcOrd="4" destOrd="0" parTransId="{B3459625-84A0-4D05-93C9-4EF122180676}" sibTransId="{8AD382FC-E22B-48B5-BA86-032B314CBD5E}"/>
    <dgm:cxn modelId="{955859D8-EC15-4405-BB25-4E8D669F95F0}" type="presOf" srcId="{8AD382FC-E22B-48B5-BA86-032B314CBD5E}" destId="{87003921-6C35-4AEB-9470-F59D913E18BB}" srcOrd="0" destOrd="0" presId="urn:microsoft.com/office/officeart/2005/8/layout/process5"/>
    <dgm:cxn modelId="{153EC1DE-FF1B-44BF-8DBF-5692F555F1FB}" type="presOf" srcId="{EDF7425F-A802-4812-B826-65FE5525FC4D}" destId="{11463D91-4440-4025-BA35-FCC018D5B452}" srcOrd="0" destOrd="0" presId="urn:microsoft.com/office/officeart/2005/8/layout/process5"/>
    <dgm:cxn modelId="{502B9EB5-8934-4423-BFBC-7E51E2499A62}" type="presParOf" srcId="{0888F569-4D07-47E6-A82E-8A0596F2E0C4}" destId="{84D339C1-8A51-4C0B-80B1-DF6122CE8047}" srcOrd="0" destOrd="0" presId="urn:microsoft.com/office/officeart/2005/8/layout/process5"/>
    <dgm:cxn modelId="{35F6B05E-8DBC-4FD3-8083-728DAD21F2E1}" type="presParOf" srcId="{0888F569-4D07-47E6-A82E-8A0596F2E0C4}" destId="{9CBF3302-2DD7-4270-9D97-12DA7FC9B1C8}" srcOrd="1" destOrd="0" presId="urn:microsoft.com/office/officeart/2005/8/layout/process5"/>
    <dgm:cxn modelId="{1670310F-9AA8-4730-AC65-96320648F50F}" type="presParOf" srcId="{9CBF3302-2DD7-4270-9D97-12DA7FC9B1C8}" destId="{C37DCA97-247B-4CFF-8988-0E8DC22548F3}" srcOrd="0" destOrd="0" presId="urn:microsoft.com/office/officeart/2005/8/layout/process5"/>
    <dgm:cxn modelId="{6E3D91F8-76AE-4874-BAB2-9AA7E5685ECA}" type="presParOf" srcId="{0888F569-4D07-47E6-A82E-8A0596F2E0C4}" destId="{11463D91-4440-4025-BA35-FCC018D5B452}" srcOrd="2" destOrd="0" presId="urn:microsoft.com/office/officeart/2005/8/layout/process5"/>
    <dgm:cxn modelId="{EDA467DD-F9CA-4B33-B77B-01145E7FC33E}" type="presParOf" srcId="{0888F569-4D07-47E6-A82E-8A0596F2E0C4}" destId="{4F17CAA7-C370-4126-88F7-00E96AFF4C39}" srcOrd="3" destOrd="0" presId="urn:microsoft.com/office/officeart/2005/8/layout/process5"/>
    <dgm:cxn modelId="{3AB19056-7152-4C98-98B0-202C29883831}" type="presParOf" srcId="{4F17CAA7-C370-4126-88F7-00E96AFF4C39}" destId="{579E82D7-A838-47CC-B666-9CD433CAB863}" srcOrd="0" destOrd="0" presId="urn:microsoft.com/office/officeart/2005/8/layout/process5"/>
    <dgm:cxn modelId="{9A346569-0819-418B-A410-D41D1776F75B}" type="presParOf" srcId="{0888F569-4D07-47E6-A82E-8A0596F2E0C4}" destId="{EA8E0524-7067-4706-BC58-0FCFF8246BDB}" srcOrd="4" destOrd="0" presId="urn:microsoft.com/office/officeart/2005/8/layout/process5"/>
    <dgm:cxn modelId="{CFAE3EA7-C31C-4537-8B18-E2D2777AC218}" type="presParOf" srcId="{0888F569-4D07-47E6-A82E-8A0596F2E0C4}" destId="{D774E5D8-8FFE-494A-923F-6F93192E0700}" srcOrd="5" destOrd="0" presId="urn:microsoft.com/office/officeart/2005/8/layout/process5"/>
    <dgm:cxn modelId="{0A09E14F-1E6C-4F90-AFD0-F60BE315190A}" type="presParOf" srcId="{D774E5D8-8FFE-494A-923F-6F93192E0700}" destId="{854FE9DD-1917-4223-A8E6-878A3FC571C9}" srcOrd="0" destOrd="0" presId="urn:microsoft.com/office/officeart/2005/8/layout/process5"/>
    <dgm:cxn modelId="{2C674A48-55F1-4321-9BF7-2BB47A3B1DB3}" type="presParOf" srcId="{0888F569-4D07-47E6-A82E-8A0596F2E0C4}" destId="{4BEB8D8B-43FB-4B41-976C-407CA36D937F}" srcOrd="6" destOrd="0" presId="urn:microsoft.com/office/officeart/2005/8/layout/process5"/>
    <dgm:cxn modelId="{AEA38B19-2256-4079-A3AB-5E8D232224D4}" type="presParOf" srcId="{0888F569-4D07-47E6-A82E-8A0596F2E0C4}" destId="{581A9783-1856-4D53-B9C7-4C869B390FAE}" srcOrd="7" destOrd="0" presId="urn:microsoft.com/office/officeart/2005/8/layout/process5"/>
    <dgm:cxn modelId="{350F960F-BBC7-4DDF-912B-317FE6D22083}" type="presParOf" srcId="{581A9783-1856-4D53-B9C7-4C869B390FAE}" destId="{084E3BB6-4C35-42A5-A306-3984C55F2412}" srcOrd="0" destOrd="0" presId="urn:microsoft.com/office/officeart/2005/8/layout/process5"/>
    <dgm:cxn modelId="{B5F0DE7C-48D2-4F15-8256-779209E79A0E}" type="presParOf" srcId="{0888F569-4D07-47E6-A82E-8A0596F2E0C4}" destId="{11C824C5-448E-4F3C-9E0A-380AE56E2353}" srcOrd="8" destOrd="0" presId="urn:microsoft.com/office/officeart/2005/8/layout/process5"/>
    <dgm:cxn modelId="{33674E7E-BDC1-4A40-84C4-31DBDFAD553A}" type="presParOf" srcId="{0888F569-4D07-47E6-A82E-8A0596F2E0C4}" destId="{87003921-6C35-4AEB-9470-F59D913E18BB}" srcOrd="9" destOrd="0" presId="urn:microsoft.com/office/officeart/2005/8/layout/process5"/>
    <dgm:cxn modelId="{AE03F33C-29CC-4656-86F5-A05166C84C6E}" type="presParOf" srcId="{87003921-6C35-4AEB-9470-F59D913E18BB}" destId="{7CCA3968-F212-4736-8D16-2CBD6555AB06}" srcOrd="0" destOrd="0" presId="urn:microsoft.com/office/officeart/2005/8/layout/process5"/>
    <dgm:cxn modelId="{87A9E288-785B-49ED-A639-3F782384127C}" type="presParOf" srcId="{0888F569-4D07-47E6-A82E-8A0596F2E0C4}" destId="{87942D48-84FA-41D5-B476-BEF894E8E32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66A2A0-7688-42B2-B4CE-034BEBAF945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79AEF8-37A4-4F42-BC68-41E43916E03C}">
      <dgm:prSet phldrT="[Text]"/>
      <dgm:spPr/>
      <dgm:t>
        <a:bodyPr/>
        <a:lstStyle/>
        <a:p>
          <a:r>
            <a:rPr lang="en-US"/>
            <a:t>Launch </a:t>
          </a:r>
          <a:r>
            <a:rPr lang="en-US" err="1"/>
            <a:t>VSCode</a:t>
          </a:r>
          <a:endParaRPr lang="en-US"/>
        </a:p>
      </dgm:t>
    </dgm:pt>
    <dgm:pt modelId="{DF608E54-51C2-4425-B0D6-F20D924574D2}" type="parTrans" cxnId="{4B865FDD-FBDA-476E-8D15-835F3EE2C09D}">
      <dgm:prSet/>
      <dgm:spPr/>
      <dgm:t>
        <a:bodyPr/>
        <a:lstStyle/>
        <a:p>
          <a:endParaRPr lang="en-US"/>
        </a:p>
      </dgm:t>
    </dgm:pt>
    <dgm:pt modelId="{B227ACC4-1ECF-406C-BE1D-2FF0D612E1CA}" type="sibTrans" cxnId="{4B865FDD-FBDA-476E-8D15-835F3EE2C09D}">
      <dgm:prSet/>
      <dgm:spPr/>
      <dgm:t>
        <a:bodyPr/>
        <a:lstStyle/>
        <a:p>
          <a:endParaRPr lang="en-US"/>
        </a:p>
      </dgm:t>
    </dgm:pt>
    <dgm:pt modelId="{E97590EE-832C-4229-B94C-99FB55F3624A}">
      <dgm:prSet phldrT="[Text]"/>
      <dgm:spPr/>
      <dgm:t>
        <a:bodyPr/>
        <a:lstStyle/>
        <a:p>
          <a:r>
            <a:rPr lang="en-US"/>
            <a:t>GitHub actions builds immediately without any tests</a:t>
          </a:r>
        </a:p>
      </dgm:t>
    </dgm:pt>
    <dgm:pt modelId="{E492F816-0C78-4D33-8D81-B56B94E74BA4}" type="parTrans" cxnId="{8EA42C21-8932-4050-85F2-ED09592BE837}">
      <dgm:prSet/>
      <dgm:spPr/>
      <dgm:t>
        <a:bodyPr/>
        <a:lstStyle/>
        <a:p>
          <a:endParaRPr lang="en-US"/>
        </a:p>
      </dgm:t>
    </dgm:pt>
    <dgm:pt modelId="{A114F719-2A28-443F-8AB7-014A57A2C0B3}" type="sibTrans" cxnId="{8EA42C21-8932-4050-85F2-ED09592BE837}">
      <dgm:prSet/>
      <dgm:spPr/>
      <dgm:t>
        <a:bodyPr/>
        <a:lstStyle/>
        <a:p>
          <a:endParaRPr lang="en-US"/>
        </a:p>
      </dgm:t>
    </dgm:pt>
    <dgm:pt modelId="{993A73A1-9D27-4C4D-8B49-3B27A695F0B8}">
      <dgm:prSet phldrT="[Text]"/>
      <dgm:spPr/>
      <dgm:t>
        <a:bodyPr/>
        <a:lstStyle/>
        <a:p>
          <a:r>
            <a:rPr lang="en-US" err="1"/>
            <a:t>Yeet</a:t>
          </a:r>
          <a:r>
            <a:rPr lang="en-US"/>
            <a:t> code straight into Azure Web App</a:t>
          </a:r>
        </a:p>
      </dgm:t>
    </dgm:pt>
    <dgm:pt modelId="{4851BB07-34A0-4B4A-A01B-9DF14F583E7B}" type="parTrans" cxnId="{E0114F45-3A58-4C07-879B-89C699FF483C}">
      <dgm:prSet/>
      <dgm:spPr/>
      <dgm:t>
        <a:bodyPr/>
        <a:lstStyle/>
        <a:p>
          <a:endParaRPr lang="en-US"/>
        </a:p>
      </dgm:t>
    </dgm:pt>
    <dgm:pt modelId="{0451A915-62B6-4001-A818-441927A3E8DC}" type="sibTrans" cxnId="{E0114F45-3A58-4C07-879B-89C699FF483C}">
      <dgm:prSet/>
      <dgm:spPr/>
      <dgm:t>
        <a:bodyPr/>
        <a:lstStyle/>
        <a:p>
          <a:endParaRPr lang="en-US"/>
        </a:p>
      </dgm:t>
    </dgm:pt>
    <dgm:pt modelId="{322C61BC-240B-45D3-9DDD-4490338BD2D9}">
      <dgm:prSet phldrT="[Text]"/>
      <dgm:spPr/>
      <dgm:t>
        <a:bodyPr/>
        <a:lstStyle/>
        <a:p>
          <a:r>
            <a:rPr lang="en-US"/>
            <a:t>Push direct to main – testing is for losers</a:t>
          </a:r>
        </a:p>
      </dgm:t>
    </dgm:pt>
    <dgm:pt modelId="{C17EDA4C-C429-47CC-9C98-F0AB8476C97D}" type="parTrans" cxnId="{14BA0FFA-6070-462D-BFE5-BFC873912B41}">
      <dgm:prSet/>
      <dgm:spPr/>
      <dgm:t>
        <a:bodyPr/>
        <a:lstStyle/>
        <a:p>
          <a:endParaRPr lang="en-US"/>
        </a:p>
      </dgm:t>
    </dgm:pt>
    <dgm:pt modelId="{008345B5-5A3E-4C50-A926-E38A60C2AFC1}" type="sibTrans" cxnId="{14BA0FFA-6070-462D-BFE5-BFC873912B41}">
      <dgm:prSet/>
      <dgm:spPr/>
      <dgm:t>
        <a:bodyPr/>
        <a:lstStyle/>
        <a:p>
          <a:endParaRPr lang="en-US"/>
        </a:p>
      </dgm:t>
    </dgm:pt>
    <dgm:pt modelId="{3EEDE6A1-3FAF-447D-9265-92A463BA723F}">
      <dgm:prSet phldrT="[Text]"/>
      <dgm:spPr/>
      <dgm:t>
        <a:bodyPr/>
        <a:lstStyle/>
        <a:p>
          <a:r>
            <a:rPr lang="en-US"/>
            <a:t>Vibe chat with Copilot – no handwriting code, only vibes</a:t>
          </a:r>
        </a:p>
      </dgm:t>
    </dgm:pt>
    <dgm:pt modelId="{EB5C8388-AA39-4BE6-B22D-3AC41D78A30C}" type="parTrans" cxnId="{7CFF4FBC-07F0-4FD0-B864-C09BD40EA3DE}">
      <dgm:prSet/>
      <dgm:spPr/>
      <dgm:t>
        <a:bodyPr/>
        <a:lstStyle/>
        <a:p>
          <a:endParaRPr lang="en-US"/>
        </a:p>
      </dgm:t>
    </dgm:pt>
    <dgm:pt modelId="{356595BE-BD8C-4BF4-BE34-1A0CFEF1B598}" type="sibTrans" cxnId="{7CFF4FBC-07F0-4FD0-B864-C09BD40EA3DE}">
      <dgm:prSet/>
      <dgm:spPr/>
      <dgm:t>
        <a:bodyPr/>
        <a:lstStyle/>
        <a:p>
          <a:endParaRPr lang="en-US"/>
        </a:p>
      </dgm:t>
    </dgm:pt>
    <dgm:pt modelId="{FD32CADD-F5C6-473B-A134-E29EAEA78AF6}" type="pres">
      <dgm:prSet presAssocID="{BF66A2A0-7688-42B2-B4CE-034BEBAF945D}" presName="Name0" presStyleCnt="0">
        <dgm:presLayoutVars>
          <dgm:dir/>
          <dgm:resizeHandles val="exact"/>
        </dgm:presLayoutVars>
      </dgm:prSet>
      <dgm:spPr/>
    </dgm:pt>
    <dgm:pt modelId="{5C3F1546-656C-4556-976B-D2A269883AA9}" type="pres">
      <dgm:prSet presAssocID="{9C79AEF8-37A4-4F42-BC68-41E43916E03C}" presName="node" presStyleLbl="node1" presStyleIdx="0" presStyleCnt="5">
        <dgm:presLayoutVars>
          <dgm:bulletEnabled val="1"/>
        </dgm:presLayoutVars>
      </dgm:prSet>
      <dgm:spPr/>
    </dgm:pt>
    <dgm:pt modelId="{4F076A69-DE72-43BE-9BD6-AAF5E5A4C212}" type="pres">
      <dgm:prSet presAssocID="{B227ACC4-1ECF-406C-BE1D-2FF0D612E1CA}" presName="sibTrans" presStyleLbl="sibTrans2D1" presStyleIdx="0" presStyleCnt="4"/>
      <dgm:spPr/>
    </dgm:pt>
    <dgm:pt modelId="{3A771177-B430-4709-8985-E4834987DEC5}" type="pres">
      <dgm:prSet presAssocID="{B227ACC4-1ECF-406C-BE1D-2FF0D612E1CA}" presName="connectorText" presStyleLbl="sibTrans2D1" presStyleIdx="0" presStyleCnt="4"/>
      <dgm:spPr/>
    </dgm:pt>
    <dgm:pt modelId="{899BE351-4776-40AE-AAAC-FCE6FC1E09AC}" type="pres">
      <dgm:prSet presAssocID="{3EEDE6A1-3FAF-447D-9265-92A463BA723F}" presName="node" presStyleLbl="node1" presStyleIdx="1" presStyleCnt="5">
        <dgm:presLayoutVars>
          <dgm:bulletEnabled val="1"/>
        </dgm:presLayoutVars>
      </dgm:prSet>
      <dgm:spPr/>
    </dgm:pt>
    <dgm:pt modelId="{64503991-31DD-45DC-9F8E-F6D23913711C}" type="pres">
      <dgm:prSet presAssocID="{356595BE-BD8C-4BF4-BE34-1A0CFEF1B598}" presName="sibTrans" presStyleLbl="sibTrans2D1" presStyleIdx="1" presStyleCnt="4"/>
      <dgm:spPr/>
    </dgm:pt>
    <dgm:pt modelId="{E480E424-6A6C-49BC-97FC-8973DF478E01}" type="pres">
      <dgm:prSet presAssocID="{356595BE-BD8C-4BF4-BE34-1A0CFEF1B598}" presName="connectorText" presStyleLbl="sibTrans2D1" presStyleIdx="1" presStyleCnt="4"/>
      <dgm:spPr/>
    </dgm:pt>
    <dgm:pt modelId="{3B798F63-52AF-42CC-9793-395024125FB4}" type="pres">
      <dgm:prSet presAssocID="{322C61BC-240B-45D3-9DDD-4490338BD2D9}" presName="node" presStyleLbl="node1" presStyleIdx="2" presStyleCnt="5">
        <dgm:presLayoutVars>
          <dgm:bulletEnabled val="1"/>
        </dgm:presLayoutVars>
      </dgm:prSet>
      <dgm:spPr/>
    </dgm:pt>
    <dgm:pt modelId="{64E0DA0D-C561-48DB-895F-85E529603E0F}" type="pres">
      <dgm:prSet presAssocID="{008345B5-5A3E-4C50-A926-E38A60C2AFC1}" presName="sibTrans" presStyleLbl="sibTrans2D1" presStyleIdx="2" presStyleCnt="4"/>
      <dgm:spPr/>
    </dgm:pt>
    <dgm:pt modelId="{48DE3876-6B29-478F-8FF4-5131CE27BD8E}" type="pres">
      <dgm:prSet presAssocID="{008345B5-5A3E-4C50-A926-E38A60C2AFC1}" presName="connectorText" presStyleLbl="sibTrans2D1" presStyleIdx="2" presStyleCnt="4"/>
      <dgm:spPr/>
    </dgm:pt>
    <dgm:pt modelId="{249516D2-0EE6-4470-A8FF-30C1239AEBC0}" type="pres">
      <dgm:prSet presAssocID="{E97590EE-832C-4229-B94C-99FB55F3624A}" presName="node" presStyleLbl="node1" presStyleIdx="3" presStyleCnt="5">
        <dgm:presLayoutVars>
          <dgm:bulletEnabled val="1"/>
        </dgm:presLayoutVars>
      </dgm:prSet>
      <dgm:spPr/>
    </dgm:pt>
    <dgm:pt modelId="{387DFB38-5631-4C2C-A31B-8F6ABE9E7F27}" type="pres">
      <dgm:prSet presAssocID="{A114F719-2A28-443F-8AB7-014A57A2C0B3}" presName="sibTrans" presStyleLbl="sibTrans2D1" presStyleIdx="3" presStyleCnt="4"/>
      <dgm:spPr/>
    </dgm:pt>
    <dgm:pt modelId="{D379ED6C-3763-466E-9634-9EF64EDEF164}" type="pres">
      <dgm:prSet presAssocID="{A114F719-2A28-443F-8AB7-014A57A2C0B3}" presName="connectorText" presStyleLbl="sibTrans2D1" presStyleIdx="3" presStyleCnt="4"/>
      <dgm:spPr/>
    </dgm:pt>
    <dgm:pt modelId="{21542C4A-680D-4156-B1E1-EDC4D65BB9FC}" type="pres">
      <dgm:prSet presAssocID="{993A73A1-9D27-4C4D-8B49-3B27A695F0B8}" presName="node" presStyleLbl="node1" presStyleIdx="4" presStyleCnt="5">
        <dgm:presLayoutVars>
          <dgm:bulletEnabled val="1"/>
        </dgm:presLayoutVars>
      </dgm:prSet>
      <dgm:spPr/>
    </dgm:pt>
  </dgm:ptLst>
  <dgm:cxnLst>
    <dgm:cxn modelId="{19020504-B93C-4F8D-9452-01578E9FA2C1}" type="presOf" srcId="{322C61BC-240B-45D3-9DDD-4490338BD2D9}" destId="{3B798F63-52AF-42CC-9793-395024125FB4}" srcOrd="0" destOrd="0" presId="urn:microsoft.com/office/officeart/2005/8/layout/process1"/>
    <dgm:cxn modelId="{A8A76218-3A7C-4972-95BF-ABB2EB79A52D}" type="presOf" srcId="{993A73A1-9D27-4C4D-8B49-3B27A695F0B8}" destId="{21542C4A-680D-4156-B1E1-EDC4D65BB9FC}" srcOrd="0" destOrd="0" presId="urn:microsoft.com/office/officeart/2005/8/layout/process1"/>
    <dgm:cxn modelId="{E7D1EC19-0635-4350-A783-6BEDBE26C3AF}" type="presOf" srcId="{9C79AEF8-37A4-4F42-BC68-41E43916E03C}" destId="{5C3F1546-656C-4556-976B-D2A269883AA9}" srcOrd="0" destOrd="0" presId="urn:microsoft.com/office/officeart/2005/8/layout/process1"/>
    <dgm:cxn modelId="{8EA42C21-8932-4050-85F2-ED09592BE837}" srcId="{BF66A2A0-7688-42B2-B4CE-034BEBAF945D}" destId="{E97590EE-832C-4229-B94C-99FB55F3624A}" srcOrd="3" destOrd="0" parTransId="{E492F816-0C78-4D33-8D81-B56B94E74BA4}" sibTransId="{A114F719-2A28-443F-8AB7-014A57A2C0B3}"/>
    <dgm:cxn modelId="{FD233523-91F3-4131-8800-4CC04FDF4E82}" type="presOf" srcId="{A114F719-2A28-443F-8AB7-014A57A2C0B3}" destId="{D379ED6C-3763-466E-9634-9EF64EDEF164}" srcOrd="1" destOrd="0" presId="urn:microsoft.com/office/officeart/2005/8/layout/process1"/>
    <dgm:cxn modelId="{A917C532-41E3-4785-9FA4-76537F24FBD8}" type="presOf" srcId="{356595BE-BD8C-4BF4-BE34-1A0CFEF1B598}" destId="{E480E424-6A6C-49BC-97FC-8973DF478E01}" srcOrd="1" destOrd="0" presId="urn:microsoft.com/office/officeart/2005/8/layout/process1"/>
    <dgm:cxn modelId="{7D5C215D-F29A-4012-8D93-0B0D8C6D7F63}" type="presOf" srcId="{3EEDE6A1-3FAF-447D-9265-92A463BA723F}" destId="{899BE351-4776-40AE-AAAC-FCE6FC1E09AC}" srcOrd="0" destOrd="0" presId="urn:microsoft.com/office/officeart/2005/8/layout/process1"/>
    <dgm:cxn modelId="{5683DC42-606F-4EC7-928B-7AF237A29238}" type="presOf" srcId="{008345B5-5A3E-4C50-A926-E38A60C2AFC1}" destId="{48DE3876-6B29-478F-8FF4-5131CE27BD8E}" srcOrd="1" destOrd="0" presId="urn:microsoft.com/office/officeart/2005/8/layout/process1"/>
    <dgm:cxn modelId="{FD527E64-27A8-4D44-AD3C-49462C1E10F3}" type="presOf" srcId="{A114F719-2A28-443F-8AB7-014A57A2C0B3}" destId="{387DFB38-5631-4C2C-A31B-8F6ABE9E7F27}" srcOrd="0" destOrd="0" presId="urn:microsoft.com/office/officeart/2005/8/layout/process1"/>
    <dgm:cxn modelId="{E0114F45-3A58-4C07-879B-89C699FF483C}" srcId="{BF66A2A0-7688-42B2-B4CE-034BEBAF945D}" destId="{993A73A1-9D27-4C4D-8B49-3B27A695F0B8}" srcOrd="4" destOrd="0" parTransId="{4851BB07-34A0-4B4A-A01B-9DF14F583E7B}" sibTransId="{0451A915-62B6-4001-A818-441927A3E8DC}"/>
    <dgm:cxn modelId="{007F1552-049B-4852-A337-4DA2433B056A}" type="presOf" srcId="{E97590EE-832C-4229-B94C-99FB55F3624A}" destId="{249516D2-0EE6-4470-A8FF-30C1239AEBC0}" srcOrd="0" destOrd="0" presId="urn:microsoft.com/office/officeart/2005/8/layout/process1"/>
    <dgm:cxn modelId="{71BF4498-AF7A-4355-8EF3-EF9D0AB2762D}" type="presOf" srcId="{BF66A2A0-7688-42B2-B4CE-034BEBAF945D}" destId="{FD32CADD-F5C6-473B-A134-E29EAEA78AF6}" srcOrd="0" destOrd="0" presId="urn:microsoft.com/office/officeart/2005/8/layout/process1"/>
    <dgm:cxn modelId="{C058A0AF-651D-4BD7-9896-EB6F41D2CD8F}" type="presOf" srcId="{008345B5-5A3E-4C50-A926-E38A60C2AFC1}" destId="{64E0DA0D-C561-48DB-895F-85E529603E0F}" srcOrd="0" destOrd="0" presId="urn:microsoft.com/office/officeart/2005/8/layout/process1"/>
    <dgm:cxn modelId="{7CFF4FBC-07F0-4FD0-B864-C09BD40EA3DE}" srcId="{BF66A2A0-7688-42B2-B4CE-034BEBAF945D}" destId="{3EEDE6A1-3FAF-447D-9265-92A463BA723F}" srcOrd="1" destOrd="0" parTransId="{EB5C8388-AA39-4BE6-B22D-3AC41D78A30C}" sibTransId="{356595BE-BD8C-4BF4-BE34-1A0CFEF1B598}"/>
    <dgm:cxn modelId="{47318CCA-79AC-470D-86B4-78D5CE528F18}" type="presOf" srcId="{B227ACC4-1ECF-406C-BE1D-2FF0D612E1CA}" destId="{3A771177-B430-4709-8985-E4834987DEC5}" srcOrd="1" destOrd="0" presId="urn:microsoft.com/office/officeart/2005/8/layout/process1"/>
    <dgm:cxn modelId="{4B865FDD-FBDA-476E-8D15-835F3EE2C09D}" srcId="{BF66A2A0-7688-42B2-B4CE-034BEBAF945D}" destId="{9C79AEF8-37A4-4F42-BC68-41E43916E03C}" srcOrd="0" destOrd="0" parTransId="{DF608E54-51C2-4425-B0D6-F20D924574D2}" sibTransId="{B227ACC4-1ECF-406C-BE1D-2FF0D612E1CA}"/>
    <dgm:cxn modelId="{62B2F6E8-A137-4BC2-838C-F7F116DE009A}" type="presOf" srcId="{B227ACC4-1ECF-406C-BE1D-2FF0D612E1CA}" destId="{4F076A69-DE72-43BE-9BD6-AAF5E5A4C212}" srcOrd="0" destOrd="0" presId="urn:microsoft.com/office/officeart/2005/8/layout/process1"/>
    <dgm:cxn modelId="{4A8C02F8-9718-4BB9-974F-CB84B1A48468}" type="presOf" srcId="{356595BE-BD8C-4BF4-BE34-1A0CFEF1B598}" destId="{64503991-31DD-45DC-9F8E-F6D23913711C}" srcOrd="0" destOrd="0" presId="urn:microsoft.com/office/officeart/2005/8/layout/process1"/>
    <dgm:cxn modelId="{14BA0FFA-6070-462D-BFE5-BFC873912B41}" srcId="{BF66A2A0-7688-42B2-B4CE-034BEBAF945D}" destId="{322C61BC-240B-45D3-9DDD-4490338BD2D9}" srcOrd="2" destOrd="0" parTransId="{C17EDA4C-C429-47CC-9C98-F0AB8476C97D}" sibTransId="{008345B5-5A3E-4C50-A926-E38A60C2AFC1}"/>
    <dgm:cxn modelId="{1C1C26C1-0E8C-4705-BC98-12E8739BAD14}" type="presParOf" srcId="{FD32CADD-F5C6-473B-A134-E29EAEA78AF6}" destId="{5C3F1546-656C-4556-976B-D2A269883AA9}" srcOrd="0" destOrd="0" presId="urn:microsoft.com/office/officeart/2005/8/layout/process1"/>
    <dgm:cxn modelId="{1334155B-A042-4239-A22E-4E8DD76744F6}" type="presParOf" srcId="{FD32CADD-F5C6-473B-A134-E29EAEA78AF6}" destId="{4F076A69-DE72-43BE-9BD6-AAF5E5A4C212}" srcOrd="1" destOrd="0" presId="urn:microsoft.com/office/officeart/2005/8/layout/process1"/>
    <dgm:cxn modelId="{8B4149E7-BC2C-41A0-9C37-FF46166C6B4A}" type="presParOf" srcId="{4F076A69-DE72-43BE-9BD6-AAF5E5A4C212}" destId="{3A771177-B430-4709-8985-E4834987DEC5}" srcOrd="0" destOrd="0" presId="urn:microsoft.com/office/officeart/2005/8/layout/process1"/>
    <dgm:cxn modelId="{6FB3D6D0-FC0D-45F8-B895-8B9A7A8E69C0}" type="presParOf" srcId="{FD32CADD-F5C6-473B-A134-E29EAEA78AF6}" destId="{899BE351-4776-40AE-AAAC-FCE6FC1E09AC}" srcOrd="2" destOrd="0" presId="urn:microsoft.com/office/officeart/2005/8/layout/process1"/>
    <dgm:cxn modelId="{ECC34825-115A-47D0-9C33-A8BD99735F4F}" type="presParOf" srcId="{FD32CADD-F5C6-473B-A134-E29EAEA78AF6}" destId="{64503991-31DD-45DC-9F8E-F6D23913711C}" srcOrd="3" destOrd="0" presId="urn:microsoft.com/office/officeart/2005/8/layout/process1"/>
    <dgm:cxn modelId="{42562A9A-7B17-4902-9551-CABBCFC60E20}" type="presParOf" srcId="{64503991-31DD-45DC-9F8E-F6D23913711C}" destId="{E480E424-6A6C-49BC-97FC-8973DF478E01}" srcOrd="0" destOrd="0" presId="urn:microsoft.com/office/officeart/2005/8/layout/process1"/>
    <dgm:cxn modelId="{1DDD42B9-012A-49C4-BA8F-10E59892C72D}" type="presParOf" srcId="{FD32CADD-F5C6-473B-A134-E29EAEA78AF6}" destId="{3B798F63-52AF-42CC-9793-395024125FB4}" srcOrd="4" destOrd="0" presId="urn:microsoft.com/office/officeart/2005/8/layout/process1"/>
    <dgm:cxn modelId="{2AF405F1-9D05-40E6-B237-D7106B27CBEA}" type="presParOf" srcId="{FD32CADD-F5C6-473B-A134-E29EAEA78AF6}" destId="{64E0DA0D-C561-48DB-895F-85E529603E0F}" srcOrd="5" destOrd="0" presId="urn:microsoft.com/office/officeart/2005/8/layout/process1"/>
    <dgm:cxn modelId="{4D743969-EE4D-4D69-AA3A-CFC2F491FA70}" type="presParOf" srcId="{64E0DA0D-C561-48DB-895F-85E529603E0F}" destId="{48DE3876-6B29-478F-8FF4-5131CE27BD8E}" srcOrd="0" destOrd="0" presId="urn:microsoft.com/office/officeart/2005/8/layout/process1"/>
    <dgm:cxn modelId="{66013ECB-EE44-4CB6-9CCB-49767B605E8F}" type="presParOf" srcId="{FD32CADD-F5C6-473B-A134-E29EAEA78AF6}" destId="{249516D2-0EE6-4470-A8FF-30C1239AEBC0}" srcOrd="6" destOrd="0" presId="urn:microsoft.com/office/officeart/2005/8/layout/process1"/>
    <dgm:cxn modelId="{4C97B96D-985A-4CF9-8E80-94386EFC257B}" type="presParOf" srcId="{FD32CADD-F5C6-473B-A134-E29EAEA78AF6}" destId="{387DFB38-5631-4C2C-A31B-8F6ABE9E7F27}" srcOrd="7" destOrd="0" presId="urn:microsoft.com/office/officeart/2005/8/layout/process1"/>
    <dgm:cxn modelId="{5B4A20BA-F231-4890-98AC-38EB19C9E4C5}" type="presParOf" srcId="{387DFB38-5631-4C2C-A31B-8F6ABE9E7F27}" destId="{D379ED6C-3763-466E-9634-9EF64EDEF164}" srcOrd="0" destOrd="0" presId="urn:microsoft.com/office/officeart/2005/8/layout/process1"/>
    <dgm:cxn modelId="{443ECCF7-E385-40A8-94F1-99A53883F076}" type="presParOf" srcId="{FD32CADD-F5C6-473B-A134-E29EAEA78AF6}" destId="{21542C4A-680D-4156-B1E1-EDC4D65BB9F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BAE05-2DDA-42EA-B11A-9A947F86E934}">
      <dsp:nvSpPr>
        <dsp:cNvPr id="0" name=""/>
        <dsp:cNvSpPr/>
      </dsp:nvSpPr>
      <dsp:spPr>
        <a:xfrm>
          <a:off x="0" y="571"/>
          <a:ext cx="5181600" cy="13365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7B8DA-CF16-4413-BFA4-C0DD17DA239F}">
      <dsp:nvSpPr>
        <dsp:cNvPr id="0" name=""/>
        <dsp:cNvSpPr/>
      </dsp:nvSpPr>
      <dsp:spPr>
        <a:xfrm>
          <a:off x="404292" y="301284"/>
          <a:ext cx="735076" cy="735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EE94E-6DC4-4CE8-AD07-F62132255B57}">
      <dsp:nvSpPr>
        <dsp:cNvPr id="0" name=""/>
        <dsp:cNvSpPr/>
      </dsp:nvSpPr>
      <dsp:spPr>
        <a:xfrm>
          <a:off x="1543661" y="571"/>
          <a:ext cx="3637938" cy="1336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47" tIns="141447" rIns="141447" bIns="1414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Drinking beer is easy</a:t>
          </a:r>
        </a:p>
      </dsp:txBody>
      <dsp:txXfrm>
        <a:off x="1543661" y="571"/>
        <a:ext cx="3637938" cy="1336503"/>
      </dsp:txXfrm>
    </dsp:sp>
    <dsp:sp modelId="{5636335F-30CB-4739-BD4F-971541BF3F18}">
      <dsp:nvSpPr>
        <dsp:cNvPr id="0" name=""/>
        <dsp:cNvSpPr/>
      </dsp:nvSpPr>
      <dsp:spPr>
        <a:xfrm>
          <a:off x="0" y="1671199"/>
          <a:ext cx="5181600" cy="13365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9B51F-11B3-4BAE-9FE3-2E97F9536C2F}">
      <dsp:nvSpPr>
        <dsp:cNvPr id="0" name=""/>
        <dsp:cNvSpPr/>
      </dsp:nvSpPr>
      <dsp:spPr>
        <a:xfrm>
          <a:off x="404292" y="1971913"/>
          <a:ext cx="735076" cy="735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9F79B-2001-4D62-BB58-E36DF4349C70}">
      <dsp:nvSpPr>
        <dsp:cNvPr id="0" name=""/>
        <dsp:cNvSpPr/>
      </dsp:nvSpPr>
      <dsp:spPr>
        <a:xfrm>
          <a:off x="1543661" y="1671199"/>
          <a:ext cx="3637938" cy="1336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47" tIns="141447" rIns="141447" bIns="1414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Making it is as simple or as complicated as you want</a:t>
          </a:r>
        </a:p>
      </dsp:txBody>
      <dsp:txXfrm>
        <a:off x="1543661" y="1671199"/>
        <a:ext cx="3637938" cy="1336503"/>
      </dsp:txXfrm>
    </dsp:sp>
    <dsp:sp modelId="{D0067296-F9AD-4E7D-BCD2-5C85EE089B92}">
      <dsp:nvSpPr>
        <dsp:cNvPr id="0" name=""/>
        <dsp:cNvSpPr/>
      </dsp:nvSpPr>
      <dsp:spPr>
        <a:xfrm>
          <a:off x="0" y="3341828"/>
          <a:ext cx="5181600" cy="13365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10383-D994-45D1-B715-AD0BFB8C60D9}">
      <dsp:nvSpPr>
        <dsp:cNvPr id="0" name=""/>
        <dsp:cNvSpPr/>
      </dsp:nvSpPr>
      <dsp:spPr>
        <a:xfrm>
          <a:off x="404292" y="3642541"/>
          <a:ext cx="735076" cy="735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FBFAF-FDB9-4559-9A1A-554F33D64DB4}">
      <dsp:nvSpPr>
        <dsp:cNvPr id="0" name=""/>
        <dsp:cNvSpPr/>
      </dsp:nvSpPr>
      <dsp:spPr>
        <a:xfrm>
          <a:off x="1543661" y="3341828"/>
          <a:ext cx="3637938" cy="1336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447" tIns="141447" rIns="141447" bIns="1414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only have so many kegs or bottles – and only so much time</a:t>
          </a:r>
        </a:p>
      </dsp:txBody>
      <dsp:txXfrm>
        <a:off x="1543661" y="3341828"/>
        <a:ext cx="3637938" cy="1336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A9302-78F8-4412-88D6-2938EB29A1E7}">
      <dsp:nvSpPr>
        <dsp:cNvPr id="0" name=""/>
        <dsp:cNvSpPr/>
      </dsp:nvSpPr>
      <dsp:spPr>
        <a:xfrm>
          <a:off x="0" y="343258"/>
          <a:ext cx="10515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Describe the types of AI</a:t>
          </a:r>
        </a:p>
      </dsp:txBody>
      <dsp:txXfrm>
        <a:off x="0" y="343258"/>
        <a:ext cx="10515600" cy="680400"/>
      </dsp:txXfrm>
    </dsp:sp>
    <dsp:sp modelId="{96BA0486-4DEA-4D99-BC78-40732976FB2D}">
      <dsp:nvSpPr>
        <dsp:cNvPr id="0" name=""/>
        <dsp:cNvSpPr/>
      </dsp:nvSpPr>
      <dsp:spPr>
        <a:xfrm>
          <a:off x="525780" y="10709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Zero-Shot</a:t>
          </a:r>
        </a:p>
      </dsp:txBody>
      <dsp:txXfrm>
        <a:off x="548837" y="130155"/>
        <a:ext cx="7314806" cy="426206"/>
      </dsp:txXfrm>
    </dsp:sp>
    <dsp:sp modelId="{E3FCB1F3-36B2-45E6-90DC-1596B8E80638}">
      <dsp:nvSpPr>
        <dsp:cNvPr id="0" name=""/>
        <dsp:cNvSpPr/>
      </dsp:nvSpPr>
      <dsp:spPr>
        <a:xfrm>
          <a:off x="0" y="1346219"/>
          <a:ext cx="10515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Describe the types of AI prompts like Zero-Shot</a:t>
          </a:r>
        </a:p>
      </dsp:txBody>
      <dsp:txXfrm>
        <a:off x="0" y="1346219"/>
        <a:ext cx="10515600" cy="680400"/>
      </dsp:txXfrm>
    </dsp:sp>
    <dsp:sp modelId="{871AF887-0AEF-4A1A-B7F8-6868DD5F6667}">
      <dsp:nvSpPr>
        <dsp:cNvPr id="0" name=""/>
        <dsp:cNvSpPr/>
      </dsp:nvSpPr>
      <dsp:spPr>
        <a:xfrm>
          <a:off x="525780" y="111005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One-Shot</a:t>
          </a:r>
        </a:p>
      </dsp:txBody>
      <dsp:txXfrm>
        <a:off x="548837" y="1133116"/>
        <a:ext cx="7314806" cy="426206"/>
      </dsp:txXfrm>
    </dsp:sp>
    <dsp:sp modelId="{F83D27CE-D61D-4D34-8463-772952A834EC}">
      <dsp:nvSpPr>
        <dsp:cNvPr id="0" name=""/>
        <dsp:cNvSpPr/>
      </dsp:nvSpPr>
      <dsp:spPr>
        <a:xfrm>
          <a:off x="0" y="2349179"/>
          <a:ext cx="10515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Describe the types of AI prompts like Zero-Shot and One-Shot</a:t>
          </a:r>
        </a:p>
      </dsp:txBody>
      <dsp:txXfrm>
        <a:off x="0" y="2349179"/>
        <a:ext cx="10515600" cy="680400"/>
      </dsp:txXfrm>
    </dsp:sp>
    <dsp:sp modelId="{DE0017D4-6ED7-4EE5-823B-7899593FF132}">
      <dsp:nvSpPr>
        <dsp:cNvPr id="0" name=""/>
        <dsp:cNvSpPr/>
      </dsp:nvSpPr>
      <dsp:spPr>
        <a:xfrm>
          <a:off x="525780" y="211301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Few-Shot</a:t>
          </a:r>
        </a:p>
      </dsp:txBody>
      <dsp:txXfrm>
        <a:off x="548837" y="2136076"/>
        <a:ext cx="7314806" cy="426206"/>
      </dsp:txXfrm>
    </dsp:sp>
    <dsp:sp modelId="{F564880C-096A-48D8-BB55-D3B349BC5926}">
      <dsp:nvSpPr>
        <dsp:cNvPr id="0" name=""/>
        <dsp:cNvSpPr/>
      </dsp:nvSpPr>
      <dsp:spPr>
        <a:xfrm>
          <a:off x="0" y="3352139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kern="1200"/>
            <a:t>Describe the types of AI prompts like Zero-Shot and One-Shot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kern="1200"/>
            <a:t>&lt;output from the LLM&gt;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kern="1200"/>
            <a:t>Describe the benefits of One-Shot over Few-Shot and why I would use either.</a:t>
          </a:r>
        </a:p>
      </dsp:txBody>
      <dsp:txXfrm>
        <a:off x="0" y="3352139"/>
        <a:ext cx="10515600" cy="1209600"/>
      </dsp:txXfrm>
    </dsp:sp>
    <dsp:sp modelId="{589E0F80-7228-4848-BBE7-74FD4D5AD037}">
      <dsp:nvSpPr>
        <dsp:cNvPr id="0" name=""/>
        <dsp:cNvSpPr/>
      </dsp:nvSpPr>
      <dsp:spPr>
        <a:xfrm>
          <a:off x="525780" y="311597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Chain of Thought</a:t>
          </a:r>
        </a:p>
      </dsp:txBody>
      <dsp:txXfrm>
        <a:off x="548837" y="3139036"/>
        <a:ext cx="7314806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178DE-86D4-4A49-B8BC-117F53980FE1}">
      <dsp:nvSpPr>
        <dsp:cNvPr id="0" name=""/>
        <dsp:cNvSpPr/>
      </dsp:nvSpPr>
      <dsp:spPr>
        <a:xfrm>
          <a:off x="0" y="173578"/>
          <a:ext cx="5181600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229108" rIns="40215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Direct (Fastest)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Cheapest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Data direct to single endpoint only (Log Analytics)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DCR Capable</a:t>
          </a:r>
        </a:p>
      </dsp:txBody>
      <dsp:txXfrm>
        <a:off x="0" y="173578"/>
        <a:ext cx="5181600" cy="1004850"/>
      </dsp:txXfrm>
    </dsp:sp>
    <dsp:sp modelId="{650C9B92-2F28-4392-87E5-012E0F89941E}">
      <dsp:nvSpPr>
        <dsp:cNvPr id="0" name=""/>
        <dsp:cNvSpPr/>
      </dsp:nvSpPr>
      <dsp:spPr>
        <a:xfrm>
          <a:off x="259080" y="11218"/>
          <a:ext cx="36271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Ingestion API</a:t>
          </a:r>
        </a:p>
      </dsp:txBody>
      <dsp:txXfrm>
        <a:off x="274932" y="27070"/>
        <a:ext cx="3595416" cy="293016"/>
      </dsp:txXfrm>
    </dsp:sp>
    <dsp:sp modelId="{475DD0F4-E93E-44CC-B32B-177B1B91A936}">
      <dsp:nvSpPr>
        <dsp:cNvPr id="0" name=""/>
        <dsp:cNvSpPr/>
      </dsp:nvSpPr>
      <dsp:spPr>
        <a:xfrm>
          <a:off x="0" y="1400189"/>
          <a:ext cx="5181600" cy="987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229108" rIns="40215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Third Fastest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Bi-directional Communication (Can be useful if we want to react to data changes)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Can be in-expensive</a:t>
          </a:r>
        </a:p>
      </dsp:txBody>
      <dsp:txXfrm>
        <a:off x="0" y="1400189"/>
        <a:ext cx="5181600" cy="987525"/>
      </dsp:txXfrm>
    </dsp:sp>
    <dsp:sp modelId="{83F590AA-594E-44F6-A94E-8CF844D3A3E2}">
      <dsp:nvSpPr>
        <dsp:cNvPr id="0" name=""/>
        <dsp:cNvSpPr/>
      </dsp:nvSpPr>
      <dsp:spPr>
        <a:xfrm>
          <a:off x="259080" y="1237828"/>
          <a:ext cx="36271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IoT Hub/Service Bus</a:t>
          </a:r>
        </a:p>
      </dsp:txBody>
      <dsp:txXfrm>
        <a:off x="274932" y="1253680"/>
        <a:ext cx="3595416" cy="293016"/>
      </dsp:txXfrm>
    </dsp:sp>
    <dsp:sp modelId="{0F0C3D91-2BC9-4555-B083-4108A7FE2D81}">
      <dsp:nvSpPr>
        <dsp:cNvPr id="0" name=""/>
        <dsp:cNvSpPr/>
      </dsp:nvSpPr>
      <dsp:spPr>
        <a:xfrm>
          <a:off x="0" y="2609474"/>
          <a:ext cx="5181600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229108" rIns="40215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Second Fastest (Barely slower than Ingestion API)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Most Expensive Option (out of those listed)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Can send data to multiple endpoints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DCR Capable</a:t>
          </a:r>
        </a:p>
      </dsp:txBody>
      <dsp:txXfrm>
        <a:off x="0" y="2609474"/>
        <a:ext cx="5181600" cy="1004850"/>
      </dsp:txXfrm>
    </dsp:sp>
    <dsp:sp modelId="{292A801A-D3AE-4FDC-81ED-4BC2BEF83578}">
      <dsp:nvSpPr>
        <dsp:cNvPr id="0" name=""/>
        <dsp:cNvSpPr/>
      </dsp:nvSpPr>
      <dsp:spPr>
        <a:xfrm>
          <a:off x="259080" y="2447114"/>
          <a:ext cx="36271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Event Hub</a:t>
          </a:r>
        </a:p>
      </dsp:txBody>
      <dsp:txXfrm>
        <a:off x="274932" y="2462966"/>
        <a:ext cx="3595416" cy="293016"/>
      </dsp:txXfrm>
    </dsp:sp>
    <dsp:sp modelId="{3732A7E3-6198-4B11-B3D9-B22EC910F3B8}">
      <dsp:nvSpPr>
        <dsp:cNvPr id="0" name=""/>
        <dsp:cNvSpPr/>
      </dsp:nvSpPr>
      <dsp:spPr>
        <a:xfrm>
          <a:off x="0" y="3836084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229108" rIns="40215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Slowest (requires either something to cache the data, or low data rates)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Full ETL (Extract/Transform/Load)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Can be the most expensive depending on options</a:t>
          </a:r>
        </a:p>
      </dsp:txBody>
      <dsp:txXfrm>
        <a:off x="0" y="3836084"/>
        <a:ext cx="5181600" cy="831600"/>
      </dsp:txXfrm>
    </dsp:sp>
    <dsp:sp modelId="{1E99BFDB-3209-404D-B3B9-BC159D486807}">
      <dsp:nvSpPr>
        <dsp:cNvPr id="0" name=""/>
        <dsp:cNvSpPr/>
      </dsp:nvSpPr>
      <dsp:spPr>
        <a:xfrm>
          <a:off x="259080" y="3673724"/>
          <a:ext cx="36271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Logic App</a:t>
          </a:r>
        </a:p>
      </dsp:txBody>
      <dsp:txXfrm>
        <a:off x="274932" y="3689576"/>
        <a:ext cx="3595416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339C1-8A51-4C0B-80B1-DF6122CE8047}">
      <dsp:nvSpPr>
        <dsp:cNvPr id="0" name=""/>
        <dsp:cNvSpPr/>
      </dsp:nvSpPr>
      <dsp:spPr>
        <a:xfrm>
          <a:off x="610377" y="327"/>
          <a:ext cx="2666590" cy="15999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Read Sensors</a:t>
          </a:r>
        </a:p>
      </dsp:txBody>
      <dsp:txXfrm>
        <a:off x="657238" y="47188"/>
        <a:ext cx="2572868" cy="1506232"/>
      </dsp:txXfrm>
    </dsp:sp>
    <dsp:sp modelId="{9CBF3302-2DD7-4270-9D97-12DA7FC9B1C8}">
      <dsp:nvSpPr>
        <dsp:cNvPr id="0" name=""/>
        <dsp:cNvSpPr/>
      </dsp:nvSpPr>
      <dsp:spPr>
        <a:xfrm>
          <a:off x="3511628" y="469647"/>
          <a:ext cx="565317" cy="661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11628" y="601910"/>
        <a:ext cx="395722" cy="396788"/>
      </dsp:txXfrm>
    </dsp:sp>
    <dsp:sp modelId="{11463D91-4440-4025-BA35-FCC018D5B452}">
      <dsp:nvSpPr>
        <dsp:cNvPr id="0" name=""/>
        <dsp:cNvSpPr/>
      </dsp:nvSpPr>
      <dsp:spPr>
        <a:xfrm>
          <a:off x="4343604" y="327"/>
          <a:ext cx="2666590" cy="15999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Update Data Structure</a:t>
          </a:r>
        </a:p>
      </dsp:txBody>
      <dsp:txXfrm>
        <a:off x="4390465" y="47188"/>
        <a:ext cx="2572868" cy="1506232"/>
      </dsp:txXfrm>
    </dsp:sp>
    <dsp:sp modelId="{4F17CAA7-C370-4126-88F7-00E96AFF4C39}">
      <dsp:nvSpPr>
        <dsp:cNvPr id="0" name=""/>
        <dsp:cNvSpPr/>
      </dsp:nvSpPr>
      <dsp:spPr>
        <a:xfrm>
          <a:off x="7244855" y="469647"/>
          <a:ext cx="565317" cy="661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244855" y="601910"/>
        <a:ext cx="395722" cy="396788"/>
      </dsp:txXfrm>
    </dsp:sp>
    <dsp:sp modelId="{EA8E0524-7067-4706-BC58-0FCFF8246BDB}">
      <dsp:nvSpPr>
        <dsp:cNvPr id="0" name=""/>
        <dsp:cNvSpPr/>
      </dsp:nvSpPr>
      <dsp:spPr>
        <a:xfrm>
          <a:off x="8076831" y="327"/>
          <a:ext cx="2666590" cy="15999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Conver to JSON Payload</a:t>
          </a:r>
        </a:p>
      </dsp:txBody>
      <dsp:txXfrm>
        <a:off x="8123692" y="47188"/>
        <a:ext cx="2572868" cy="1506232"/>
      </dsp:txXfrm>
    </dsp:sp>
    <dsp:sp modelId="{D774E5D8-8FFE-494A-923F-6F93192E0700}">
      <dsp:nvSpPr>
        <dsp:cNvPr id="0" name=""/>
        <dsp:cNvSpPr/>
      </dsp:nvSpPr>
      <dsp:spPr>
        <a:xfrm rot="5400000">
          <a:off x="9127468" y="1786943"/>
          <a:ext cx="565317" cy="661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9211733" y="1834942"/>
        <a:ext cx="396788" cy="395722"/>
      </dsp:txXfrm>
    </dsp:sp>
    <dsp:sp modelId="{4BEB8D8B-43FB-4B41-976C-407CA36D937F}">
      <dsp:nvSpPr>
        <dsp:cNvPr id="0" name=""/>
        <dsp:cNvSpPr/>
      </dsp:nvSpPr>
      <dsp:spPr>
        <a:xfrm>
          <a:off x="8076831" y="2666918"/>
          <a:ext cx="2666590" cy="15999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Get or Update Credential (Certificate)</a:t>
          </a:r>
        </a:p>
      </dsp:txBody>
      <dsp:txXfrm>
        <a:off x="8123692" y="2713779"/>
        <a:ext cx="2572868" cy="1506232"/>
      </dsp:txXfrm>
    </dsp:sp>
    <dsp:sp modelId="{581A9783-1856-4D53-B9C7-4C869B390FAE}">
      <dsp:nvSpPr>
        <dsp:cNvPr id="0" name=""/>
        <dsp:cNvSpPr/>
      </dsp:nvSpPr>
      <dsp:spPr>
        <a:xfrm rot="10800000">
          <a:off x="7276854" y="3136238"/>
          <a:ext cx="565317" cy="661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7446449" y="3268501"/>
        <a:ext cx="395722" cy="396788"/>
      </dsp:txXfrm>
    </dsp:sp>
    <dsp:sp modelId="{11C824C5-448E-4F3C-9E0A-380AE56E2353}">
      <dsp:nvSpPr>
        <dsp:cNvPr id="0" name=""/>
        <dsp:cNvSpPr/>
      </dsp:nvSpPr>
      <dsp:spPr>
        <a:xfrm>
          <a:off x="4343604" y="2666918"/>
          <a:ext cx="2666590" cy="15999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Send Payload</a:t>
          </a:r>
        </a:p>
      </dsp:txBody>
      <dsp:txXfrm>
        <a:off x="4390465" y="2713779"/>
        <a:ext cx="2572868" cy="1506232"/>
      </dsp:txXfrm>
    </dsp:sp>
    <dsp:sp modelId="{87003921-6C35-4AEB-9470-F59D913E18BB}">
      <dsp:nvSpPr>
        <dsp:cNvPr id="0" name=""/>
        <dsp:cNvSpPr/>
      </dsp:nvSpPr>
      <dsp:spPr>
        <a:xfrm rot="10800000">
          <a:off x="3543627" y="3136238"/>
          <a:ext cx="565317" cy="661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3713222" y="3268501"/>
        <a:ext cx="395722" cy="396788"/>
      </dsp:txXfrm>
    </dsp:sp>
    <dsp:sp modelId="{87942D48-84FA-41D5-B476-BEF894E8E32A}">
      <dsp:nvSpPr>
        <dsp:cNvPr id="0" name=""/>
        <dsp:cNvSpPr/>
      </dsp:nvSpPr>
      <dsp:spPr>
        <a:xfrm>
          <a:off x="610377" y="2666918"/>
          <a:ext cx="2666590" cy="15999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Transform/Load Data</a:t>
          </a:r>
        </a:p>
      </dsp:txBody>
      <dsp:txXfrm>
        <a:off x="657238" y="2713779"/>
        <a:ext cx="2572868" cy="15062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F1546-656C-4556-976B-D2A269883AA9}">
      <dsp:nvSpPr>
        <dsp:cNvPr id="0" name=""/>
        <dsp:cNvSpPr/>
      </dsp:nvSpPr>
      <dsp:spPr>
        <a:xfrm>
          <a:off x="5134" y="733734"/>
          <a:ext cx="1591716" cy="149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Launch </a:t>
          </a:r>
          <a:r>
            <a:rPr lang="en-US" sz="1800" kern="1200" err="1"/>
            <a:t>VSCode</a:t>
          </a:r>
          <a:endParaRPr lang="en-US" sz="1800" kern="1200"/>
        </a:p>
      </dsp:txBody>
      <dsp:txXfrm>
        <a:off x="48840" y="777440"/>
        <a:ext cx="1504304" cy="1404822"/>
      </dsp:txXfrm>
    </dsp:sp>
    <dsp:sp modelId="{4F076A69-DE72-43BE-9BD6-AAF5E5A4C212}">
      <dsp:nvSpPr>
        <dsp:cNvPr id="0" name=""/>
        <dsp:cNvSpPr/>
      </dsp:nvSpPr>
      <dsp:spPr>
        <a:xfrm>
          <a:off x="1756023" y="1282478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56023" y="1361427"/>
        <a:ext cx="236210" cy="236847"/>
      </dsp:txXfrm>
    </dsp:sp>
    <dsp:sp modelId="{899BE351-4776-40AE-AAAC-FCE6FC1E09AC}">
      <dsp:nvSpPr>
        <dsp:cNvPr id="0" name=""/>
        <dsp:cNvSpPr/>
      </dsp:nvSpPr>
      <dsp:spPr>
        <a:xfrm>
          <a:off x="2233538" y="733734"/>
          <a:ext cx="1591716" cy="149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Vibe chat with Copilot – no handwriting code, only vibes</a:t>
          </a:r>
        </a:p>
      </dsp:txBody>
      <dsp:txXfrm>
        <a:off x="2277244" y="777440"/>
        <a:ext cx="1504304" cy="1404822"/>
      </dsp:txXfrm>
    </dsp:sp>
    <dsp:sp modelId="{64503991-31DD-45DC-9F8E-F6D23913711C}">
      <dsp:nvSpPr>
        <dsp:cNvPr id="0" name=""/>
        <dsp:cNvSpPr/>
      </dsp:nvSpPr>
      <dsp:spPr>
        <a:xfrm>
          <a:off x="3984426" y="1282478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84426" y="1361427"/>
        <a:ext cx="236210" cy="236847"/>
      </dsp:txXfrm>
    </dsp:sp>
    <dsp:sp modelId="{3B798F63-52AF-42CC-9793-395024125FB4}">
      <dsp:nvSpPr>
        <dsp:cNvPr id="0" name=""/>
        <dsp:cNvSpPr/>
      </dsp:nvSpPr>
      <dsp:spPr>
        <a:xfrm>
          <a:off x="4461941" y="733734"/>
          <a:ext cx="1591716" cy="149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Push direct to main – testing is for losers</a:t>
          </a:r>
        </a:p>
      </dsp:txBody>
      <dsp:txXfrm>
        <a:off x="4505647" y="777440"/>
        <a:ext cx="1504304" cy="1404822"/>
      </dsp:txXfrm>
    </dsp:sp>
    <dsp:sp modelId="{64E0DA0D-C561-48DB-895F-85E529603E0F}">
      <dsp:nvSpPr>
        <dsp:cNvPr id="0" name=""/>
        <dsp:cNvSpPr/>
      </dsp:nvSpPr>
      <dsp:spPr>
        <a:xfrm>
          <a:off x="6212830" y="1282478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212830" y="1361427"/>
        <a:ext cx="236210" cy="236847"/>
      </dsp:txXfrm>
    </dsp:sp>
    <dsp:sp modelId="{249516D2-0EE6-4470-A8FF-30C1239AEBC0}">
      <dsp:nvSpPr>
        <dsp:cNvPr id="0" name=""/>
        <dsp:cNvSpPr/>
      </dsp:nvSpPr>
      <dsp:spPr>
        <a:xfrm>
          <a:off x="6690345" y="733734"/>
          <a:ext cx="1591716" cy="149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GitHub actions builds immediately without any tests</a:t>
          </a:r>
        </a:p>
      </dsp:txBody>
      <dsp:txXfrm>
        <a:off x="6734051" y="777440"/>
        <a:ext cx="1504304" cy="1404822"/>
      </dsp:txXfrm>
    </dsp:sp>
    <dsp:sp modelId="{387DFB38-5631-4C2C-A31B-8F6ABE9E7F27}">
      <dsp:nvSpPr>
        <dsp:cNvPr id="0" name=""/>
        <dsp:cNvSpPr/>
      </dsp:nvSpPr>
      <dsp:spPr>
        <a:xfrm>
          <a:off x="8441233" y="1282478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41233" y="1361427"/>
        <a:ext cx="236210" cy="236847"/>
      </dsp:txXfrm>
    </dsp:sp>
    <dsp:sp modelId="{21542C4A-680D-4156-B1E1-EDC4D65BB9FC}">
      <dsp:nvSpPr>
        <dsp:cNvPr id="0" name=""/>
        <dsp:cNvSpPr/>
      </dsp:nvSpPr>
      <dsp:spPr>
        <a:xfrm>
          <a:off x="8918748" y="733734"/>
          <a:ext cx="1591716" cy="149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Yeet</a:t>
          </a:r>
          <a:r>
            <a:rPr lang="en-US" sz="1800" kern="1200"/>
            <a:t> code straight into Azure Web App</a:t>
          </a:r>
        </a:p>
      </dsp:txBody>
      <dsp:txXfrm>
        <a:off x="8962454" y="777440"/>
        <a:ext cx="1504304" cy="1404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96A69-7A88-45FA-AF9E-43E726476F8F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B9CAB-ACE5-442C-ACB7-EB4AE519D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96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</a:t>
            </a:r>
            <a:r>
              <a:rPr lang="en-US">
                <a:solidFill>
                  <a:prstClr val="white"/>
                </a:solidFill>
                <a:latin typeface="Calibri" panose="020F0502020204030204"/>
              </a:rPr>
              <a:t>average it takes 30-70 minutes for alcohol to reach your bloodstream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9CAB-ACE5-442C-ACB7-EB4AE519DE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4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5D4FE-67F7-9699-5027-D96280D9B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6B681-ECDE-B84C-5515-4579232A5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845D0-04D9-0804-31D0-9BDBFDB47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B7DF-B63F-8D61-86B8-1E0914A07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9CAB-ACE5-442C-ACB7-EB4AE519DE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7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D65F-95DF-5E72-C787-DC2D3FD36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38F51-B3AE-4107-5341-0A32F5BCC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771C3-6384-6D6C-11B8-66CA8B035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8C3-55D5-1460-22D9-5C732C058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9CAB-ACE5-442C-ACB7-EB4AE519DE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6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bin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>
              <a:solidFill>
                <a:schemeClr val="bg1"/>
              </a:solidFill>
            </a:endParaRPr>
          </a:p>
          <a:p>
            <a:pPr algn="ctr"/>
            <a:endParaRPr lang="en-US" sz="3200" b="1">
              <a:solidFill>
                <a:schemeClr val="bg1"/>
              </a:solidFill>
            </a:endParaRPr>
          </a:p>
          <a:p>
            <a:pPr algn="ctr"/>
            <a:r>
              <a:rPr lang="en-US" sz="3200" b="1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9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kt/365138169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2.svg"/><Relationship Id="rId18" Type="http://schemas.openxmlformats.org/officeDocument/2006/relationships/image" Target="../media/image84.png"/><Relationship Id="rId3" Type="http://schemas.openxmlformats.org/officeDocument/2006/relationships/hyperlink" Target="https://www.olbryggning.se/m%C3%A4tutrustning-och-tillbeh%C3%B6r/100719/tilt-hydrometer-och-termometer-single-cap-versionen" TargetMode="External"/><Relationship Id="rId7" Type="http://schemas.openxmlformats.org/officeDocument/2006/relationships/image" Target="../media/image76.svg"/><Relationship Id="rId12" Type="http://schemas.openxmlformats.org/officeDocument/2006/relationships/image" Target="../media/image71.png"/><Relationship Id="rId17" Type="http://schemas.openxmlformats.org/officeDocument/2006/relationships/hyperlink" Target="https://en.wikipedia.org/wiki/File:Power_bi_logo_black.svg" TargetMode="External"/><Relationship Id="rId2" Type="http://schemas.openxmlformats.org/officeDocument/2006/relationships/image" Target="../media/image73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hyperlink" Target="https://fr.wikipedia.org/wiki/Fichier:Raspberry_Pi_logo.svg" TargetMode="External"/><Relationship Id="rId15" Type="http://schemas.openxmlformats.org/officeDocument/2006/relationships/image" Target="../media/image82.svg"/><Relationship Id="rId10" Type="http://schemas.openxmlformats.org/officeDocument/2006/relationships/image" Target="../media/image79.png"/><Relationship Id="rId19" Type="http://schemas.openxmlformats.org/officeDocument/2006/relationships/hyperlink" Target="https://pngimg.com/download/62176" TargetMode="External"/><Relationship Id="rId4" Type="http://schemas.openxmlformats.org/officeDocument/2006/relationships/image" Target="../media/image74.png"/><Relationship Id="rId9" Type="http://schemas.openxmlformats.org/officeDocument/2006/relationships/image" Target="../media/image78.svg"/><Relationship Id="rId1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JeNS1ZNHQs8?feature=oembe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ms2025-bac-dev.azurewebsites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ursor.directory/mc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90.png"/><Relationship Id="rId4" Type="http://schemas.openxmlformats.org/officeDocument/2006/relationships/diagramData" Target="../diagrams/data5.xml"/><Relationship Id="rId9" Type="http://schemas.openxmlformats.org/officeDocument/2006/relationships/image" Target="../media/image89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yshaman.blogspot.com/2007/05/fosters-beer-cell-battery.html" TargetMode="External"/><Relationship Id="rId7" Type="http://schemas.openxmlformats.org/officeDocument/2006/relationships/hyperlink" Target="https://freebies4mom.com/backyardconcert/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hyperlink" Target="https://www.gotoliquorstore.com/p/civil-life-american-brown-ale/22342" TargetMode="External"/><Relationship Id="rId4" Type="http://schemas.openxmlformats.org/officeDocument/2006/relationships/image" Target="../media/image5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Azure </a:t>
            </a:r>
            <a:r>
              <a:rPr lang="en-US" err="1"/>
              <a:t>BeerOps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C175E-1D5D-20C3-D9AF-4FC62F5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/>
              <a:t>How do we know what to make?</a:t>
            </a:r>
          </a:p>
        </p:txBody>
      </p:sp>
      <p:pic>
        <p:nvPicPr>
          <p:cNvPr id="10" name="Content Placeholder 9" descr="A diagram of a computer&#10;&#10;AI-generated content may be incorrect.">
            <a:extLst>
              <a:ext uri="{FF2B5EF4-FFF2-40B4-BE49-F238E27FC236}">
                <a16:creationId xmlns:a16="http://schemas.microsoft.com/office/drawing/2014/main" id="{8AC23829-2C7E-B1EB-615C-BBBA18CDC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03546" y="1498600"/>
            <a:ext cx="3118908" cy="4678363"/>
          </a:xfr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6E2BD015-47FE-67B3-EF6C-FAD878D6A85E}"/>
              </a:ext>
            </a:extLst>
          </p:cNvPr>
          <p:cNvGraphicFramePr/>
          <p:nvPr/>
        </p:nvGraphicFramePr>
        <p:xfrm>
          <a:off x="838200" y="1498060"/>
          <a:ext cx="5181600" cy="4678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979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7C4999-3840-744D-F104-09C04CC5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Choices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9F32B9-E103-7DDC-D09C-2C961F8A13F0}"/>
              </a:ext>
            </a:extLst>
          </p:cNvPr>
          <p:cNvSpPr/>
          <p:nvPr/>
        </p:nvSpPr>
        <p:spPr>
          <a:xfrm>
            <a:off x="1321724" y="1911930"/>
            <a:ext cx="3005051" cy="922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Make an IPA because you always make an IPA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91351C-7201-E628-3945-F3C2C99BE9E2}"/>
              </a:ext>
            </a:extLst>
          </p:cNvPr>
          <p:cNvSpPr/>
          <p:nvPr/>
        </p:nvSpPr>
        <p:spPr>
          <a:xfrm>
            <a:off x="4520739" y="1911929"/>
            <a:ext cx="3005051" cy="922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Ask that crazy friend who once suggested adding cheese and mushrooms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FD5DE8-190C-3010-07AD-9EFC9F1524E1}"/>
              </a:ext>
            </a:extLst>
          </p:cNvPr>
          <p:cNvSpPr/>
          <p:nvPr/>
        </p:nvSpPr>
        <p:spPr>
          <a:xfrm>
            <a:off x="7719754" y="1911928"/>
            <a:ext cx="3005051" cy="922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Doesn’t matter as long as its ABV is above 12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E586EF-066A-DB37-223C-00F365ACFE61}"/>
              </a:ext>
            </a:extLst>
          </p:cNvPr>
          <p:cNvSpPr/>
          <p:nvPr/>
        </p:nvSpPr>
        <p:spPr>
          <a:xfrm>
            <a:off x="3018213" y="2955177"/>
            <a:ext cx="3005051" cy="922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Give up and drink Bud Light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EA29C5-5422-8834-91B9-F9CBAB0C4715}"/>
              </a:ext>
            </a:extLst>
          </p:cNvPr>
          <p:cNvSpPr/>
          <p:nvPr/>
        </p:nvSpPr>
        <p:spPr>
          <a:xfrm>
            <a:off x="6217228" y="2969676"/>
            <a:ext cx="3005051" cy="922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Give up and ask a generic AI (see previous slide)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4782DB-0179-B2A1-9AC8-C833CD2F49FC}"/>
              </a:ext>
            </a:extLst>
          </p:cNvPr>
          <p:cNvSpPr/>
          <p:nvPr/>
        </p:nvSpPr>
        <p:spPr>
          <a:xfrm>
            <a:off x="3018212" y="4094665"/>
            <a:ext cx="6267104" cy="922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 your own AI with 75000+ beer </a:t>
            </a:r>
            <a:r>
              <a:rPr lang="en-US" err="1"/>
              <a:t>recipies</a:t>
            </a:r>
            <a:r>
              <a:rPr lang="en-US"/>
              <a:t> – cause if it’s worth doing, it worth </a:t>
            </a:r>
            <a:r>
              <a:rPr lang="en-US" err="1"/>
              <a:t>f’ing</a:t>
            </a:r>
            <a:r>
              <a:rPr lang="en-US"/>
              <a:t> up with unnecessary technology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669238-070C-8AED-D07B-8D33392456A4}"/>
              </a:ext>
            </a:extLst>
          </p:cNvPr>
          <p:cNvSpPr/>
          <p:nvPr/>
        </p:nvSpPr>
        <p:spPr>
          <a:xfrm>
            <a:off x="4148743" y="5190559"/>
            <a:ext cx="4438304" cy="922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(Which is why my chicken coop has </a:t>
            </a:r>
            <a:r>
              <a:rPr lang="en-US" err="1"/>
              <a:t>wifi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77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F89-B7E9-417D-3666-AD4D9D97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don’t want to make decisions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2BFFA6-27F4-64B4-7A03-9FE5D38F9833}"/>
              </a:ext>
            </a:extLst>
          </p:cNvPr>
          <p:cNvSpPr/>
          <p:nvPr/>
        </p:nvSpPr>
        <p:spPr>
          <a:xfrm>
            <a:off x="918882" y="1546412"/>
            <a:ext cx="10659036" cy="443459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/>
              <a:t>Azure Subscription and Resource Group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7893E7-97B0-B2A9-8EE9-E327A5F48277}"/>
              </a:ext>
            </a:extLst>
          </p:cNvPr>
          <p:cNvSpPr/>
          <p:nvPr/>
        </p:nvSpPr>
        <p:spPr>
          <a:xfrm>
            <a:off x="1155700" y="2953279"/>
            <a:ext cx="10232735" cy="280828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/>
              <a:t>Azure AI Hub</a:t>
            </a:r>
          </a:p>
        </p:txBody>
      </p:sp>
      <p:pic>
        <p:nvPicPr>
          <p:cNvPr id="16" name="Picture 15" descr="A blue cloud with a magnifying glass&#10;&#10;AI-generated content may be incorrect.">
            <a:extLst>
              <a:ext uri="{FF2B5EF4-FFF2-40B4-BE49-F238E27FC236}">
                <a16:creationId xmlns:a16="http://schemas.microsoft.com/office/drawing/2014/main" id="{74B0266A-0941-180E-E9BD-0B050B50E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415" y="2000977"/>
            <a:ext cx="1386690" cy="728012"/>
          </a:xfrm>
          <a:prstGeom prst="rect">
            <a:avLst/>
          </a:prstGeom>
        </p:spPr>
      </p:pic>
      <p:pic>
        <p:nvPicPr>
          <p:cNvPr id="17" name="Picture 16" descr="A yellow key in a blue circle&#10;&#10;AI-generated content may be incorrect.">
            <a:extLst>
              <a:ext uri="{FF2B5EF4-FFF2-40B4-BE49-F238E27FC236}">
                <a16:creationId xmlns:a16="http://schemas.microsoft.com/office/drawing/2014/main" id="{58567B9E-A5CB-AE99-CA4F-62ECDC8ED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7" y="2151947"/>
            <a:ext cx="1045520" cy="548898"/>
          </a:xfrm>
          <a:prstGeom prst="rect">
            <a:avLst/>
          </a:prstGeom>
        </p:spPr>
      </p:pic>
      <p:pic>
        <p:nvPicPr>
          <p:cNvPr id="18" name="Picture 17" descr="A blue hexagon with white paper with blue numbers on it&#10;&#10;AI-generated content may be incorrect.">
            <a:extLst>
              <a:ext uri="{FF2B5EF4-FFF2-40B4-BE49-F238E27FC236}">
                <a16:creationId xmlns:a16="http://schemas.microsoft.com/office/drawing/2014/main" id="{31DC2A19-5D75-FACF-0486-3F5F80063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70" y="2003318"/>
            <a:ext cx="839394" cy="839394"/>
          </a:xfrm>
          <a:prstGeom prst="rect">
            <a:avLst/>
          </a:prstGeom>
        </p:spPr>
      </p:pic>
      <p:pic>
        <p:nvPicPr>
          <p:cNvPr id="19" name="Picture 18" descr="A white and black logo&#10;&#10;AI-generated content may be incorrect.">
            <a:extLst>
              <a:ext uri="{FF2B5EF4-FFF2-40B4-BE49-F238E27FC236}">
                <a16:creationId xmlns:a16="http://schemas.microsoft.com/office/drawing/2014/main" id="{828566D4-425A-310E-F4D5-AE6A4D207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78" y="4143492"/>
            <a:ext cx="724867" cy="724867"/>
          </a:xfrm>
          <a:prstGeom prst="rect">
            <a:avLst/>
          </a:prstGeom>
        </p:spPr>
      </p:pic>
      <p:pic>
        <p:nvPicPr>
          <p:cNvPr id="21" name="Picture 20" descr="A blue and pink ribbon&#10;&#10;AI-generated content may be incorrect.">
            <a:extLst>
              <a:ext uri="{FF2B5EF4-FFF2-40B4-BE49-F238E27FC236}">
                <a16:creationId xmlns:a16="http://schemas.microsoft.com/office/drawing/2014/main" id="{65D1DE66-0CB9-D81D-5A9B-E8260D5DB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66" y="3097476"/>
            <a:ext cx="446264" cy="44626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EB36D6-E3A6-D346-4A50-8BFEF2E351C0}"/>
              </a:ext>
            </a:extLst>
          </p:cNvPr>
          <p:cNvSpPr/>
          <p:nvPr/>
        </p:nvSpPr>
        <p:spPr>
          <a:xfrm>
            <a:off x="1371600" y="3704878"/>
            <a:ext cx="9822196" cy="182808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/>
              <a:t>Azure AI Project</a:t>
            </a:r>
          </a:p>
        </p:txBody>
      </p:sp>
      <p:pic>
        <p:nvPicPr>
          <p:cNvPr id="28" name="Picture 27" descr="A blue and silver button with a question mark&#10;&#10;AI-generated content may be incorrect.">
            <a:extLst>
              <a:ext uri="{FF2B5EF4-FFF2-40B4-BE49-F238E27FC236}">
                <a16:creationId xmlns:a16="http://schemas.microsoft.com/office/drawing/2014/main" id="{59CA281E-9BE1-95E4-A370-272B9E3C5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78" y="4157260"/>
            <a:ext cx="764324" cy="7643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3FF610F-975F-8A81-D493-C85CF83BCEB6}"/>
              </a:ext>
            </a:extLst>
          </p:cNvPr>
          <p:cNvSpPr txBox="1"/>
          <p:nvPr/>
        </p:nvSpPr>
        <p:spPr>
          <a:xfrm>
            <a:off x="1820487" y="2195127"/>
            <a:ext cx="25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Key Vault – for your keys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468593-434A-548E-3A71-2EC2FF687539}"/>
              </a:ext>
            </a:extLst>
          </p:cNvPr>
          <p:cNvSpPr txBox="1"/>
          <p:nvPr/>
        </p:nvSpPr>
        <p:spPr>
          <a:xfrm>
            <a:off x="5535964" y="2176197"/>
            <a:ext cx="25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Storage Account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ACF44-860D-2146-7D9B-773FD1FA48B4}"/>
              </a:ext>
            </a:extLst>
          </p:cNvPr>
          <p:cNvSpPr txBox="1"/>
          <p:nvPr/>
        </p:nvSpPr>
        <p:spPr>
          <a:xfrm>
            <a:off x="8662570" y="2294807"/>
            <a:ext cx="25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AI Search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B2C3E8-F293-7A04-7D38-5562479C867C}"/>
              </a:ext>
            </a:extLst>
          </p:cNvPr>
          <p:cNvSpPr txBox="1"/>
          <p:nvPr/>
        </p:nvSpPr>
        <p:spPr>
          <a:xfrm>
            <a:off x="4094944" y="3114417"/>
            <a:ext cx="509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Azure AI Foundry – deploy everything with no 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04A6D0-F781-042B-BDF1-61B62E3EDE45}"/>
              </a:ext>
            </a:extLst>
          </p:cNvPr>
          <p:cNvSpPr txBox="1"/>
          <p:nvPr/>
        </p:nvSpPr>
        <p:spPr>
          <a:xfrm>
            <a:off x="3196366" y="4304617"/>
            <a:ext cx="202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gpt-4o and ada-002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2FA261-88A1-5E48-CEE7-400ACA50875C}"/>
              </a:ext>
            </a:extLst>
          </p:cNvPr>
          <p:cNvSpPr txBox="1"/>
          <p:nvPr/>
        </p:nvSpPr>
        <p:spPr>
          <a:xfrm>
            <a:off x="6840633" y="4252978"/>
            <a:ext cx="316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“You know what you are doing”</a:t>
            </a:r>
          </a:p>
        </p:txBody>
      </p:sp>
      <p:pic>
        <p:nvPicPr>
          <p:cNvPr id="38" name="Picture 37" descr="A blue circle with circles and dots&#10;&#10;AI-generated content may be incorrect.">
            <a:extLst>
              <a:ext uri="{FF2B5EF4-FFF2-40B4-BE49-F238E27FC236}">
                <a16:creationId xmlns:a16="http://schemas.microsoft.com/office/drawing/2014/main" id="{B43411D2-FD36-2BB3-7B2D-45C49F18C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23" y="4796145"/>
            <a:ext cx="474336" cy="4743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6AF265-36EF-E37C-84B1-B72378B996CD}"/>
              </a:ext>
            </a:extLst>
          </p:cNvPr>
          <p:cNvSpPr txBox="1"/>
          <p:nvPr/>
        </p:nvSpPr>
        <p:spPr>
          <a:xfrm>
            <a:off x="4832816" y="4849047"/>
            <a:ext cx="237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Brewingfordummies.ai</a:t>
            </a:r>
          </a:p>
        </p:txBody>
      </p:sp>
    </p:spTree>
    <p:extLst>
      <p:ext uri="{BB962C8B-B14F-4D97-AF65-F5344CB8AC3E}">
        <p14:creationId xmlns:p14="http://schemas.microsoft.com/office/powerpoint/2010/main" val="252037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22" grpId="0" animBg="1"/>
      <p:bldP spid="29" grpId="0"/>
      <p:bldP spid="30" grpId="0"/>
      <p:bldP spid="31" grpId="0"/>
      <p:bldP spid="32" grpId="0"/>
      <p:bldP spid="33" grpId="0"/>
      <p:bldP spid="34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DE3D9A-48F2-C072-6694-FC8CACAB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quick word about Prompts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3208944-0BE2-38B9-8CBA-42DEBBF266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08125"/>
          <a:ext cx="10515600" cy="4668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0A1FA2-4CD7-9E0D-B80F-1FC433E72FD2}"/>
              </a:ext>
            </a:extLst>
          </p:cNvPr>
          <p:cNvSpPr/>
          <p:nvPr/>
        </p:nvSpPr>
        <p:spPr>
          <a:xfrm>
            <a:off x="690033" y="1210734"/>
            <a:ext cx="10811933" cy="47667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/>
              <a:t>Don’t forget the persona and sample output!</a:t>
            </a:r>
          </a:p>
          <a:p>
            <a:pPr algn="ctr"/>
            <a:endParaRPr lang="en-US" sz="3200"/>
          </a:p>
          <a:p>
            <a:pPr algn="ctr"/>
            <a:r>
              <a:rPr lang="en-US" sz="3200"/>
              <a:t>“You are an expert at brewing beer and recommending the appropriate recipe to fellow brewers…….” </a:t>
            </a:r>
          </a:p>
          <a:p>
            <a:pPr algn="ctr"/>
            <a:endParaRPr lang="en-US" sz="3200"/>
          </a:p>
          <a:p>
            <a:pPr algn="ctr"/>
            <a:r>
              <a:rPr lang="en-US" sz="3200"/>
              <a:t>“Your output should include:</a:t>
            </a:r>
            <a:br>
              <a:rPr lang="en-US" sz="3200"/>
            </a:br>
            <a:r>
              <a:rPr lang="en-US" sz="3200"/>
              <a:t>Recipe Name: &lt;name&gt;</a:t>
            </a:r>
            <a:br>
              <a:rPr lang="en-US" sz="3200"/>
            </a:br>
            <a:r>
              <a:rPr lang="en-US" sz="3200"/>
              <a:t>ABV: &lt;abv&gt;</a:t>
            </a:r>
            <a:br>
              <a:rPr lang="en-US" sz="3200"/>
            </a:br>
            <a:r>
              <a:rPr lang="en-US" sz="3200"/>
              <a:t>Link to recipe: &lt;link&gt;”</a:t>
            </a:r>
          </a:p>
        </p:txBody>
      </p:sp>
    </p:spTree>
    <p:extLst>
      <p:ext uri="{BB962C8B-B14F-4D97-AF65-F5344CB8AC3E}">
        <p14:creationId xmlns:p14="http://schemas.microsoft.com/office/powerpoint/2010/main" val="362898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545755-5424-62B5-7F27-36B95A93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Decisions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A95D33-08DD-207A-D566-D8298817F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at least you didn’t make them</a:t>
            </a:r>
          </a:p>
        </p:txBody>
      </p:sp>
    </p:spTree>
    <p:extLst>
      <p:ext uri="{BB962C8B-B14F-4D97-AF65-F5344CB8AC3E}">
        <p14:creationId xmlns:p14="http://schemas.microsoft.com/office/powerpoint/2010/main" val="326966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7FD9-D05F-0976-83F2-52539EEF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brew beer with Azure?</a:t>
            </a:r>
          </a:p>
        </p:txBody>
      </p:sp>
      <p:pic>
        <p:nvPicPr>
          <p:cNvPr id="5" name="Content Placeholder 4" descr="A wall with many metal containers and tools&#10;&#10;AI-generated content may be incorrect.">
            <a:extLst>
              <a:ext uri="{FF2B5EF4-FFF2-40B4-BE49-F238E27FC236}">
                <a16:creationId xmlns:a16="http://schemas.microsoft.com/office/drawing/2014/main" id="{2B7363FE-31BD-13B3-886A-DDC4BB09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22" y="1508125"/>
            <a:ext cx="8300155" cy="4668838"/>
          </a:xfrm>
        </p:spPr>
      </p:pic>
    </p:spTree>
    <p:extLst>
      <p:ext uri="{BB962C8B-B14F-4D97-AF65-F5344CB8AC3E}">
        <p14:creationId xmlns:p14="http://schemas.microsoft.com/office/powerpoint/2010/main" val="398789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56F7-BBC2-6B6F-BBEE-0F7A09A4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Alcohol Production/Ingestion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6FA06-16C0-6ADE-7A58-757042AD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do we track our liver failure with Azure?</a:t>
            </a:r>
          </a:p>
          <a:p>
            <a:pPr lvl="1"/>
            <a:r>
              <a:rPr lang="en-US"/>
              <a:t>Ingestion API (REST)</a:t>
            </a:r>
          </a:p>
          <a:p>
            <a:pPr lvl="1"/>
            <a:r>
              <a:rPr lang="en-US"/>
              <a:t>IoT Hub</a:t>
            </a:r>
          </a:p>
          <a:p>
            <a:pPr lvl="1"/>
            <a:r>
              <a:rPr lang="en-US"/>
              <a:t>Service Bus</a:t>
            </a:r>
          </a:p>
          <a:p>
            <a:pPr lvl="1"/>
            <a:r>
              <a:rPr lang="en-US"/>
              <a:t>Event Hub</a:t>
            </a:r>
          </a:p>
          <a:p>
            <a:pPr lvl="1"/>
            <a:r>
              <a:rPr lang="en-US"/>
              <a:t>Logic App</a:t>
            </a:r>
          </a:p>
          <a:p>
            <a:r>
              <a:rPr lang="en-US"/>
              <a:t>Which one do we pick?</a:t>
            </a:r>
          </a:p>
        </p:txBody>
      </p:sp>
    </p:spTree>
    <p:extLst>
      <p:ext uri="{BB962C8B-B14F-4D97-AF65-F5344CB8AC3E}">
        <p14:creationId xmlns:p14="http://schemas.microsoft.com/office/powerpoint/2010/main" val="422711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FD9E0B3-7B72-3671-6C9B-F4C3F066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/>
          <a:lstStyle/>
          <a:p>
            <a:r>
              <a:rPr lang="en-US"/>
              <a:t>Options, Options, Options</a:t>
            </a:r>
          </a:p>
        </p:txBody>
      </p:sp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id="{5F84550C-E2D3-2838-A56D-368E9048ACB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7002693"/>
              </p:ext>
            </p:extLst>
          </p:nvPr>
        </p:nvGraphicFramePr>
        <p:xfrm>
          <a:off x="6172200" y="1498060"/>
          <a:ext cx="5181600" cy="4678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ndiana Jones Last Crusade GIF - Indiana Jones Last Crusade Chosen ...">
            <a:extLst>
              <a:ext uri="{FF2B5EF4-FFF2-40B4-BE49-F238E27FC236}">
                <a16:creationId xmlns:a16="http://schemas.microsoft.com/office/drawing/2014/main" id="{0F919D3B-8C0A-C702-1775-8AC420DB1FE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485"/>
            <a:ext cx="4389648" cy="371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32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FAA58E-FEB2-F3FD-6954-155E3E8A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Beer – Using the API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BCCE25D-E3D1-35F9-978A-228899FF2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807465"/>
              </p:ext>
            </p:extLst>
          </p:nvPr>
        </p:nvGraphicFramePr>
        <p:xfrm>
          <a:off x="431800" y="1871133"/>
          <a:ext cx="11353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60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431-EBC3-55BE-1EFC-F5760743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the Brewery:</a:t>
            </a:r>
          </a:p>
        </p:txBody>
      </p:sp>
      <p:pic>
        <p:nvPicPr>
          <p:cNvPr id="9" name="Picture 8" descr="A large metal container with a gauge&#10;&#10;AI-generated content may be incorrect.">
            <a:extLst>
              <a:ext uri="{FF2B5EF4-FFF2-40B4-BE49-F238E27FC236}">
                <a16:creationId xmlns:a16="http://schemas.microsoft.com/office/drawing/2014/main" id="{16AAAD67-4556-FA92-F24A-AE798DE3D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3932" y="1729501"/>
            <a:ext cx="3177132" cy="4763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D00073-BDD1-4E82-7C07-89E85AE882BD}"/>
              </a:ext>
            </a:extLst>
          </p:cNvPr>
          <p:cNvSpPr txBox="1"/>
          <p:nvPr/>
        </p:nvSpPr>
        <p:spPr>
          <a:xfrm>
            <a:off x="3808884" y="6858000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kt/365138169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64EB12-167C-A7E5-8563-A032A7B3569F}"/>
              </a:ext>
            </a:extLst>
          </p:cNvPr>
          <p:cNvSpPr/>
          <p:nvPr/>
        </p:nvSpPr>
        <p:spPr>
          <a:xfrm>
            <a:off x="5005578" y="3794126"/>
            <a:ext cx="2180844" cy="7924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REST API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9D2342E-4CCF-43B6-4DBC-611404D50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8774" y="2478938"/>
            <a:ext cx="2630375" cy="26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3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A5B3-89D5-147C-A57E-6754B809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F291-B9CB-60BF-7307-F3FFC90C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MMS sessions are 60-75 minutes followed by LONG Q&amp;A</a:t>
            </a:r>
          </a:p>
          <a:p>
            <a:r>
              <a:rPr lang="en-US" sz="2800"/>
              <a:t>Please hold detailed questions until that Q&amp;A starts</a:t>
            </a:r>
          </a:p>
          <a:p>
            <a:r>
              <a:rPr lang="en-US" sz="2800"/>
              <a:t>Feel free to ask clarification questions</a:t>
            </a:r>
          </a:p>
          <a:p>
            <a:r>
              <a:rPr lang="en-US" sz="2800"/>
              <a:t>Remind the speakers to use Zoom It when you can’t see</a:t>
            </a:r>
          </a:p>
        </p:txBody>
      </p:sp>
    </p:spTree>
    <p:extLst>
      <p:ext uri="{BB962C8B-B14F-4D97-AF65-F5344CB8AC3E}">
        <p14:creationId xmlns:p14="http://schemas.microsoft.com/office/powerpoint/2010/main" val="374314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F5741-C9AC-F66B-50C2-1910E435E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F93F-BA01-D35B-93F2-98ECA36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Does Azure Have to do With Beer?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DA47C-9737-0B9E-3E9D-0492F76F2A59}"/>
              </a:ext>
            </a:extLst>
          </p:cNvPr>
          <p:cNvSpPr txBox="1"/>
          <p:nvPr/>
        </p:nvSpPr>
        <p:spPr>
          <a:xfrm>
            <a:off x="627888" y="3565991"/>
            <a:ext cx="10936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</a:rPr>
              <a:t>Absolutely Nothing!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C05DC-4A35-D747-F332-49D07D6C63C0}"/>
              </a:ext>
            </a:extLst>
          </p:cNvPr>
          <p:cNvSpPr txBox="1"/>
          <p:nvPr/>
        </p:nvSpPr>
        <p:spPr>
          <a:xfrm>
            <a:off x="1183216" y="5148969"/>
            <a:ext cx="982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But for the purposes of this demonstration…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043C2-E7DB-3A6E-5C25-210621450492}"/>
              </a:ext>
            </a:extLst>
          </p:cNvPr>
          <p:cNvSpPr txBox="1"/>
          <p:nvPr/>
        </p:nvSpPr>
        <p:spPr>
          <a:xfrm>
            <a:off x="1183215" y="5784988"/>
            <a:ext cx="982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Still Nothing.  Really, it won't cost anything!</a:t>
            </a:r>
          </a:p>
        </p:txBody>
      </p:sp>
    </p:spTree>
    <p:extLst>
      <p:ext uri="{BB962C8B-B14F-4D97-AF65-F5344CB8AC3E}">
        <p14:creationId xmlns:p14="http://schemas.microsoft.com/office/powerpoint/2010/main" val="4527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6B441-316B-020C-7D2D-76F979FA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Analytics Ingestion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F112A-8EFD-17F7-81EB-95C272A6A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85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FCFCF6-7150-B183-F727-A81D2680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Fermenting?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D9CD2-1062-6220-F986-13F5921D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Fermenting is a longer process, with less data point changes</a:t>
            </a:r>
          </a:p>
          <a:p>
            <a:pPr lvl="1"/>
            <a:r>
              <a:rPr lang="en-US"/>
              <a:t>Slower change rate = less frequent data requirements</a:t>
            </a:r>
          </a:p>
          <a:p>
            <a:r>
              <a:rPr lang="en-US"/>
              <a:t>Might need Bi-Directional Communication</a:t>
            </a:r>
          </a:p>
          <a:p>
            <a:pPr lvl="1"/>
            <a:r>
              <a:rPr lang="en-US"/>
              <a:t>Change the fermentation temperature</a:t>
            </a:r>
          </a:p>
          <a:p>
            <a:r>
              <a:rPr lang="en-US"/>
              <a:t>Fermentation takes longer than brewing and we aren't always present for the whole process.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46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5077991-5081-41E5-85CB-2F8EABE6E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24158">
            <a:off x="2519697" y="3757621"/>
            <a:ext cx="3829581" cy="2010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A5D6-DD90-41FD-B0A2-FD10D197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the Fermenter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41ECC-F600-4B35-A124-255324663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007" y="4079146"/>
            <a:ext cx="860844" cy="10872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BEC43C9-4094-4309-A932-F960C08B7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6007" y="1760436"/>
            <a:ext cx="860844" cy="86084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D9F9EA-B59F-4276-B948-3F2A7FEF9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1143" y="1760436"/>
            <a:ext cx="860844" cy="86084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EBEC8C0-8C82-4943-8309-29F34F7907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96279" y="1733658"/>
            <a:ext cx="914400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F2B92D8-C1C2-46A1-B485-6497D9070E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94971" y="1706880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F1CB83-B6A7-4855-AE6C-5E25108011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94971" y="4251960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EA14C2-A0DA-422C-BE08-394CB56354BD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2136429" y="2621280"/>
            <a:ext cx="0" cy="1457866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BDFC3A-F40D-45AF-9212-CD6489AE0AB9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66851" y="2190858"/>
            <a:ext cx="168429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14552A-D7FF-411F-8B06-6BD59AE358DD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5111987" y="2190858"/>
            <a:ext cx="168429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3C7B53-B9A0-46DA-A1FB-5466F4CC8832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7710679" y="2164080"/>
            <a:ext cx="1684292" cy="267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2AF908-16EE-41AA-9EF4-85C359724DEF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9852171" y="2621280"/>
            <a:ext cx="0" cy="16306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406257B-16B7-421A-B576-15AA4E77593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796279" y="4251960"/>
            <a:ext cx="914401" cy="91440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AF0005-74D3-49C7-B9FC-4F3063A4C381}"/>
              </a:ext>
            </a:extLst>
          </p:cNvPr>
          <p:cNvCxnSpPr>
            <a:stCxn id="17" idx="2"/>
            <a:endCxn id="33" idx="3"/>
          </p:cNvCxnSpPr>
          <p:nvPr/>
        </p:nvCxnSpPr>
        <p:spPr>
          <a:xfrm flipH="1">
            <a:off x="7710680" y="2621280"/>
            <a:ext cx="2141491" cy="208788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09BB137-CD95-4A09-9DA1-D546585A26F8}"/>
              </a:ext>
            </a:extLst>
          </p:cNvPr>
          <p:cNvSpPr txBox="1"/>
          <p:nvPr/>
        </p:nvSpPr>
        <p:spPr>
          <a:xfrm>
            <a:off x="245735" y="4524494"/>
            <a:ext cx="13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Raspberry Pi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D8740-D2C2-4649-9D4A-6FFDAA1DBE22}"/>
              </a:ext>
            </a:extLst>
          </p:cNvPr>
          <p:cNvSpPr txBox="1"/>
          <p:nvPr/>
        </p:nvSpPr>
        <p:spPr>
          <a:xfrm flipH="1">
            <a:off x="1706007" y="1337548"/>
            <a:ext cx="105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IoT Hub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4600EA-369F-4248-A97B-ECE97E176FBC}"/>
              </a:ext>
            </a:extLst>
          </p:cNvPr>
          <p:cNvSpPr txBox="1"/>
          <p:nvPr/>
        </p:nvSpPr>
        <p:spPr>
          <a:xfrm>
            <a:off x="3629574" y="1345589"/>
            <a:ext cx="216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Service Bus Queue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F387A7-F7DA-46D4-A839-FA06550B636F}"/>
              </a:ext>
            </a:extLst>
          </p:cNvPr>
          <p:cNvSpPr txBox="1"/>
          <p:nvPr/>
        </p:nvSpPr>
        <p:spPr>
          <a:xfrm>
            <a:off x="6670006" y="13126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Logic App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B4F985-83B8-4E51-920E-9ED607DB7CAC}"/>
              </a:ext>
            </a:extLst>
          </p:cNvPr>
          <p:cNvSpPr txBox="1"/>
          <p:nvPr/>
        </p:nvSpPr>
        <p:spPr>
          <a:xfrm>
            <a:off x="9204961" y="1249679"/>
            <a:ext cx="15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Log Analytics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B3DB3F-532F-430A-B50B-C1FFB74A6B50}"/>
              </a:ext>
            </a:extLst>
          </p:cNvPr>
          <p:cNvSpPr txBox="1"/>
          <p:nvPr/>
        </p:nvSpPr>
        <p:spPr>
          <a:xfrm>
            <a:off x="6796279" y="3777894"/>
            <a:ext cx="10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1"/>
                </a:solidFill>
              </a:rPr>
              <a:t>PowerBI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A53AF-B727-4E10-B0E8-FEE73FDE69B9}"/>
              </a:ext>
            </a:extLst>
          </p:cNvPr>
          <p:cNvSpPr txBox="1"/>
          <p:nvPr/>
        </p:nvSpPr>
        <p:spPr>
          <a:xfrm>
            <a:off x="9228795" y="5192486"/>
            <a:ext cx="11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Workbook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5AC3A49-A988-4F14-8C1B-D2B84E6F35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955777" y="4401065"/>
            <a:ext cx="453220" cy="6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9BFF-F844-4AC0-B1DE-B859554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cost?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4653-88D3-42EC-AEFC-35655078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IoT Hub</a:t>
            </a:r>
          </a:p>
          <a:p>
            <a:pPr lvl="1"/>
            <a:r>
              <a:rPr lang="en-US"/>
              <a:t>Free for up to 8,000 messages per day.  Messages over 8,000 discarded on free tier.</a:t>
            </a:r>
          </a:p>
          <a:p>
            <a:pPr lvl="1"/>
            <a:r>
              <a:rPr lang="en-US"/>
              <a:t>1 message per 5 minutes = ~288 messages per day.  Can do up to once per ~15sec for free.</a:t>
            </a:r>
          </a:p>
          <a:p>
            <a:r>
              <a:rPr lang="en-US"/>
              <a:t>Service Bus Queue</a:t>
            </a:r>
          </a:p>
          <a:p>
            <a:pPr lvl="1"/>
            <a:r>
              <a:rPr lang="en-US"/>
              <a:t>$0.05/million operations on Basic Tier</a:t>
            </a:r>
          </a:p>
          <a:p>
            <a:r>
              <a:rPr lang="en-US"/>
              <a:t>Logic App</a:t>
            </a:r>
          </a:p>
          <a:p>
            <a:pPr lvl="1"/>
            <a:r>
              <a:rPr lang="en-US"/>
              <a:t>First 4,000 actions/</a:t>
            </a:r>
            <a:r>
              <a:rPr lang="en-US" err="1"/>
              <a:t>mo</a:t>
            </a:r>
            <a:r>
              <a:rPr lang="en-US"/>
              <a:t> free, $0.001/execution after that</a:t>
            </a:r>
          </a:p>
          <a:p>
            <a:r>
              <a:rPr lang="en-US"/>
              <a:t>Log Analytics</a:t>
            </a:r>
          </a:p>
          <a:p>
            <a:pPr lvl="1"/>
            <a:r>
              <a:rPr lang="en-US"/>
              <a:t>First 5GB/Month Free, $2.76/GB/Mo after 5GB</a:t>
            </a:r>
          </a:p>
          <a:p>
            <a:r>
              <a:rPr lang="en-US"/>
              <a:t>Our estimated run price per month:	$0.17</a:t>
            </a:r>
          </a:p>
          <a:p>
            <a:r>
              <a:rPr lang="en-US"/>
              <a:t>All prices above effective 2021-09-15 in East US Region in $USD.</a:t>
            </a:r>
          </a:p>
        </p:txBody>
      </p:sp>
    </p:spTree>
    <p:extLst>
      <p:ext uri="{BB962C8B-B14F-4D97-AF65-F5344CB8AC3E}">
        <p14:creationId xmlns:p14="http://schemas.microsoft.com/office/powerpoint/2010/main" val="67279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6B6622-8C27-CAB2-8540-AB09E3D2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FaaS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92C3E-9FC4-F1EB-0D4A-06E3D8FA5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Fermentation as a Service</a:t>
            </a:r>
          </a:p>
        </p:txBody>
      </p:sp>
    </p:spTree>
    <p:extLst>
      <p:ext uri="{BB962C8B-B14F-4D97-AF65-F5344CB8AC3E}">
        <p14:creationId xmlns:p14="http://schemas.microsoft.com/office/powerpoint/2010/main" val="1620669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E708-162A-09B1-6C47-9867FE9E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of you heathens…</a:t>
            </a:r>
          </a:p>
        </p:txBody>
      </p:sp>
      <p:pic>
        <p:nvPicPr>
          <p:cNvPr id="1026" name="Picture 2" descr="You Need Jesus You Need Help GIF - You Need Jesus Jesus You Need Help - Discover &amp; Share GIFs">
            <a:extLst>
              <a:ext uri="{FF2B5EF4-FFF2-40B4-BE49-F238E27FC236}">
                <a16:creationId xmlns:a16="http://schemas.microsoft.com/office/drawing/2014/main" id="{DB9F22FD-E034-64DE-B6BC-255CE795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10" y="1569093"/>
            <a:ext cx="5210979" cy="502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C96293-E9FD-8191-C279-BF00378D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45" y="1"/>
            <a:ext cx="947650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AEF8-63C0-DD11-A9F5-46E2AB05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Vibe Coding and Azure Web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19E8-EFD3-BFAD-91A2-ABF412AF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Not a developer? Not a problem.</a:t>
            </a:r>
          </a:p>
          <a:p>
            <a:r>
              <a:rPr lang="en-US"/>
              <a:t>We’re not coding from experience… just pure vibes</a:t>
            </a:r>
          </a:p>
        </p:txBody>
      </p:sp>
    </p:spTree>
    <p:extLst>
      <p:ext uri="{BB962C8B-B14F-4D97-AF65-F5344CB8AC3E}">
        <p14:creationId xmlns:p14="http://schemas.microsoft.com/office/powerpoint/2010/main" val="210975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Interview with Vibe Coder in 2025">
            <a:hlinkClick r:id="" action="ppaction://media"/>
            <a:extLst>
              <a:ext uri="{FF2B5EF4-FFF2-40B4-BE49-F238E27FC236}">
                <a16:creationId xmlns:a16="http://schemas.microsoft.com/office/drawing/2014/main" id="{07A531E8-C815-3C53-FC72-AE6A207CE0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85732" y="880692"/>
            <a:ext cx="9020536" cy="509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AEAC2-3A2E-EE1D-F6E3-42674F4F9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A2DD-4987-5CF3-488C-AB4E104F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Vibe Coding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AC93-9E30-B3DD-8D93-865D85467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VSCode</a:t>
            </a:r>
            <a:r>
              <a:rPr lang="en-US"/>
              <a:t> and Copilot Subscription</a:t>
            </a:r>
          </a:p>
          <a:p>
            <a:r>
              <a:rPr lang="en-US"/>
              <a:t>Cursor</a:t>
            </a:r>
          </a:p>
          <a:p>
            <a:r>
              <a:rPr lang="en-US" err="1"/>
              <a:t>Replit</a:t>
            </a:r>
            <a:endParaRPr lang="en-US"/>
          </a:p>
          <a:p>
            <a:r>
              <a:rPr lang="en-US" err="1"/>
              <a:t>Bolt.new</a:t>
            </a:r>
            <a:endParaRPr lang="en-US"/>
          </a:p>
          <a:p>
            <a:r>
              <a:rPr lang="en-US" err="1"/>
              <a:t>Loveable.dev</a:t>
            </a:r>
            <a:endParaRPr lang="en-US"/>
          </a:p>
          <a:p>
            <a:r>
              <a:rPr lang="en-US"/>
              <a:t>Probably about 7 dozen more by the time this presentation is given…</a:t>
            </a:r>
          </a:p>
        </p:txBody>
      </p:sp>
    </p:spTree>
    <p:extLst>
      <p:ext uri="{BB962C8B-B14F-4D97-AF65-F5344CB8AC3E}">
        <p14:creationId xmlns:p14="http://schemas.microsoft.com/office/powerpoint/2010/main" val="130163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7412" y="1662310"/>
            <a:ext cx="2703513" cy="253841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77" y="1662310"/>
            <a:ext cx="27035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/>
              <a:t>Scott Corio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4200723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/>
              <a:t>Donnie Taylor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3999" y="5303520"/>
            <a:ext cx="4572000" cy="914400"/>
          </a:xfrm>
        </p:spPr>
        <p:txBody>
          <a:bodyPr/>
          <a:lstStyle/>
          <a:p>
            <a:r>
              <a:rPr lang="en-US" err="1"/>
              <a:t>dumpsterdave</a:t>
            </a:r>
            <a:endParaRPr lang="en-US"/>
          </a:p>
          <a:p>
            <a:r>
              <a:rPr lang="en-US"/>
              <a:t>in/</a:t>
            </a:r>
            <a:r>
              <a:rPr lang="en-US" err="1"/>
              <a:t>scottcorio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5261408"/>
            <a:ext cx="4572000" cy="914400"/>
          </a:xfrm>
        </p:spPr>
        <p:txBody>
          <a:bodyPr/>
          <a:lstStyle/>
          <a:p>
            <a:r>
              <a:rPr lang="en-US" err="1"/>
              <a:t>donnietaylor</a:t>
            </a:r>
            <a:endParaRPr lang="en-US"/>
          </a:p>
          <a:p>
            <a:r>
              <a:rPr lang="en-US"/>
              <a:t>   in/</a:t>
            </a:r>
            <a:r>
              <a:rPr lang="en-US" err="1"/>
              <a:t>donnietaylor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9" y="4760396"/>
            <a:ext cx="4572000" cy="457200"/>
          </a:xfrm>
        </p:spPr>
        <p:txBody>
          <a:bodyPr>
            <a:normAutofit/>
          </a:bodyPr>
          <a:lstStyle/>
          <a:p>
            <a:r>
              <a:rPr lang="en-US"/>
              <a:t>Microsoft MVP, Brewer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4754880"/>
            <a:ext cx="4572000" cy="457200"/>
          </a:xfrm>
        </p:spPr>
        <p:txBody>
          <a:bodyPr/>
          <a:lstStyle/>
          <a:p>
            <a:r>
              <a:rPr lang="en-US"/>
              <a:t>Microsoft MVP, </a:t>
            </a:r>
            <a:r>
              <a:rPr lang="en-US" err="1"/>
              <a:t>Sorta</a:t>
            </a:r>
            <a:r>
              <a:rPr lang="en-US"/>
              <a:t>-Brewer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DAF7F0-41C0-0FFE-E4A3-03DC4A61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1162" y="5720614"/>
            <a:ext cx="476250" cy="476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8996EC-1B12-11D5-4690-384F1FC4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6" name="Picture 1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73517536-8553-459B-407E-879C70E9A5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  <p:pic>
        <p:nvPicPr>
          <p:cNvPr id="17" name="Picture 16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A41FE4A7-D719-AE27-CECB-7BAF254940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24" y="5261408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76591-230C-08C9-5669-13FFEAA7C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73D2-A756-AC13-3428-29C0A5B5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Blood Alcohol Content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6F67-D940-96E0-8C55-16FB8C03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Going hard in the paint at MMS?</a:t>
            </a:r>
          </a:p>
          <a:p>
            <a:r>
              <a:rPr lang="en-US"/>
              <a:t>Uses a very special equation:</a:t>
            </a:r>
          </a:p>
          <a:p>
            <a:pPr lvl="1"/>
            <a:r>
              <a:rPr lang="en-US" sz="1400">
                <a:latin typeface="Cascadia Code Light" panose="020B0609020000020004" pitchFamily="49" charset="0"/>
                <a:cs typeface="Cascadia Code Light" panose="020B0609020000020004" pitchFamily="49" charset="0"/>
              </a:rPr>
              <a:t>(Dose in grams/(Body weight in grams x Distribution ratio "r"))x100 where r(male)=.68 r(female)=.55 and assuming an average constant rate of -0.016 BAC per hour.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lang="en-US">
                <a:solidFill>
                  <a:prstClr val="white"/>
                </a:solidFill>
                <a:latin typeface="Calibri" panose="020F0502020204030204"/>
              </a:rPr>
              <a:t>45-minute delay for each beverage </a:t>
            </a:r>
          </a:p>
          <a:p>
            <a:pPr>
              <a:defRPr/>
            </a:pPr>
            <a:r>
              <a:rPr lang="en-US">
                <a:solidFill>
                  <a:prstClr val="white"/>
                </a:solidFill>
                <a:latin typeface="Calibri" panose="020F0502020204030204"/>
              </a:rPr>
              <a:t>Gives you an estimate until you’re sober</a:t>
            </a:r>
          </a:p>
          <a:p>
            <a:pPr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buNone/>
              <a:defRPr/>
            </a:pPr>
            <a:r>
              <a:rPr lang="en-US">
                <a:solidFill>
                  <a:prstClr val="white"/>
                </a:solidFill>
                <a:latin typeface="Calibri" panose="020F0502020204030204"/>
              </a:rPr>
              <a:t>Written entirely off vibes alone…</a:t>
            </a:r>
          </a:p>
          <a:p>
            <a:pPr marL="0" indent="0">
              <a:buNone/>
              <a:defRPr/>
            </a:pPr>
            <a:r>
              <a:rPr lang="en-US">
                <a:solidFill>
                  <a:prstClr val="white"/>
                </a:solidFill>
                <a:hlinkClick r:id="rId3"/>
              </a:rPr>
              <a:t>https://mms2025-bac-dev.azurewebsites.net/</a:t>
            </a:r>
            <a:r>
              <a:rPr lang="en-US">
                <a:solidFill>
                  <a:prstClr val="white"/>
                </a:solidFill>
              </a:rPr>
              <a:t> 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40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17224-B5B8-CBCA-0785-597DA744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EB4-1946-8B0F-1636-568DF4D0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Model?!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71D63-4CEB-A6C6-124B-11D914EC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favorite: Claude 3.7 (when not hampered)</a:t>
            </a:r>
          </a:p>
          <a:p>
            <a:r>
              <a:rPr lang="en-US">
                <a:solidFill>
                  <a:prstClr val="white"/>
                </a:solidFill>
                <a:latin typeface="Calibri" panose="020F0502020204030204"/>
              </a:rPr>
              <a:t>My least favorite: Thinking models</a:t>
            </a:r>
          </a:p>
          <a:p>
            <a:endParaRPr lang="en-US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>
                <a:solidFill>
                  <a:prstClr val="white"/>
                </a:solidFill>
                <a:latin typeface="Calibri" panose="020F0502020204030204"/>
              </a:rPr>
              <a:t>Pick the right tool for the job</a:t>
            </a:r>
          </a:p>
          <a:p>
            <a:pPr lvl="1"/>
            <a:r>
              <a:rPr lang="en-US">
                <a:solidFill>
                  <a:prstClr val="white"/>
                </a:solidFill>
                <a:latin typeface="Calibri" panose="020F0502020204030204"/>
              </a:rPr>
              <a:t>Thinking models – possibly better at troubleshooting</a:t>
            </a:r>
          </a:p>
          <a:p>
            <a:pPr lvl="1"/>
            <a:r>
              <a:rPr lang="en-US">
                <a:solidFill>
                  <a:prstClr val="white"/>
                </a:solidFill>
                <a:latin typeface="Calibri" panose="020F0502020204030204"/>
              </a:rPr>
              <a:t>Models with HUGE context windows – can process more of your codebase</a:t>
            </a:r>
          </a:p>
          <a:p>
            <a:pPr lvl="1"/>
            <a:r>
              <a:rPr lang="en-US">
                <a:solidFill>
                  <a:prstClr val="white"/>
                </a:solidFill>
                <a:latin typeface="Calibri" panose="020F0502020204030204"/>
              </a:rPr>
              <a:t>Claude (at the time of creating this presentation) handles most code well</a:t>
            </a:r>
          </a:p>
        </p:txBody>
      </p:sp>
    </p:spTree>
    <p:extLst>
      <p:ext uri="{BB962C8B-B14F-4D97-AF65-F5344CB8AC3E}">
        <p14:creationId xmlns:p14="http://schemas.microsoft.com/office/powerpoint/2010/main" val="1699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6268B-F5F2-120A-3894-05AAF4AC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F7E8-DDCE-15B2-565E-E48FBBBF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MCPs?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5B678-D17E-7014-529E-513F87438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  <a:latin typeface="Calibri" panose="020F0502020204030204"/>
              </a:rPr>
              <a:t>MC Pee Pants?</a:t>
            </a:r>
          </a:p>
          <a:p>
            <a:r>
              <a:rPr lang="en-US">
                <a:solidFill>
                  <a:prstClr val="white"/>
                </a:solidFill>
                <a:latin typeface="Calibri" panose="020F0502020204030204"/>
              </a:rPr>
              <a:t>Model Context Protocol</a:t>
            </a:r>
          </a:p>
          <a:p>
            <a:pPr lvl="1"/>
            <a:r>
              <a:rPr lang="en-US">
                <a:solidFill>
                  <a:prstClr val="white"/>
                </a:solidFill>
                <a:latin typeface="Calibri" panose="020F0502020204030204"/>
              </a:rPr>
              <a:t>GitHub integration</a:t>
            </a:r>
          </a:p>
          <a:p>
            <a:pPr lvl="1"/>
            <a:r>
              <a:rPr lang="en-US">
                <a:solidFill>
                  <a:prstClr val="white"/>
                </a:solidFill>
                <a:latin typeface="Calibri" panose="020F0502020204030204"/>
              </a:rPr>
              <a:t>Jira</a:t>
            </a:r>
          </a:p>
          <a:p>
            <a:pPr lvl="1"/>
            <a:r>
              <a:rPr lang="en-US">
                <a:solidFill>
                  <a:prstClr val="white"/>
                </a:solidFill>
                <a:latin typeface="Calibri" panose="020F0502020204030204"/>
              </a:rPr>
              <a:t>Kubernetes</a:t>
            </a:r>
          </a:p>
          <a:p>
            <a:pPr lvl="1"/>
            <a:r>
              <a:rPr lang="en-US">
                <a:solidFill>
                  <a:prstClr val="white"/>
                </a:solidFill>
                <a:latin typeface="Calibri" panose="020F0502020204030204"/>
              </a:rPr>
              <a:t>So much more…</a:t>
            </a:r>
          </a:p>
          <a:p>
            <a:r>
              <a:rPr lang="en-US">
                <a:solidFill>
                  <a:prstClr val="white"/>
                </a:solidFill>
                <a:latin typeface="Calibri" panose="020F0502020204030204"/>
              </a:rPr>
              <a:t>For Cursor but can be used in many platforms): </a:t>
            </a:r>
            <a:r>
              <a:rPr lang="en-US">
                <a:solidFill>
                  <a:prstClr val="white"/>
                </a:solidFill>
                <a:latin typeface="Calibri" panose="020F0502020204030204"/>
                <a:hlinkClick r:id="rId3"/>
              </a:rPr>
              <a:t>https://cursor.directory/mcp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  <a:p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A54052-E786-CDAB-6167-CFDDCFBF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6463"/>
            <a:ext cx="5715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08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09DA1-B975-6337-E552-E86F6526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9BDD-FBCA-3CC2-9E85-1238225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Our 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675C7A-0CF0-ABCB-0745-690FEF23F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276495"/>
              </p:ext>
            </p:extLst>
          </p:nvPr>
        </p:nvGraphicFramePr>
        <p:xfrm>
          <a:off x="838200" y="1508125"/>
          <a:ext cx="10515600" cy="2959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Cat Vibing Vibing Cat GIF - Cat Vibing Vibing Cat Cat ...">
            <a:extLst>
              <a:ext uri="{FF2B5EF4-FFF2-40B4-BE49-F238E27FC236}">
                <a16:creationId xmlns:a16="http://schemas.microsoft.com/office/drawing/2014/main" id="{DF01B47C-9898-A18D-E992-0BA43010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159" y="3987479"/>
            <a:ext cx="2320187" cy="13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picsaxguy">
            <a:hlinkClick r:id="" action="ppaction://media"/>
            <a:extLst>
              <a:ext uri="{FF2B5EF4-FFF2-40B4-BE49-F238E27FC236}">
                <a16:creationId xmlns:a16="http://schemas.microsoft.com/office/drawing/2014/main" id="{66123A67-518E-47A0-56D9-1A888BE1C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61572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8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2518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46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82 0.00023 L 0.44219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219 0.00023 L 0.60755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755 0.00023 L 0.79791 0.0002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9791 0.00023 L 0.98828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9CD72-C724-7C0E-C622-659B21117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8A95D-722F-B73C-BA89-5F33025E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add features based on straight vibes baby…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3FB59-5F0A-7E33-09CD-2A3D4A802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Maybe a chart?</a:t>
            </a:r>
            <a:br>
              <a:rPr lang="en-US"/>
            </a:br>
            <a:r>
              <a:rPr lang="en-US"/>
              <a:t>Maybe a way to save a drinking session locally?</a:t>
            </a:r>
            <a:br>
              <a:rPr lang="en-US"/>
            </a:br>
            <a:r>
              <a:rPr lang="en-US"/>
              <a:t>We’re going to go where the vibes take us…</a:t>
            </a:r>
          </a:p>
        </p:txBody>
      </p:sp>
    </p:spTree>
    <p:extLst>
      <p:ext uri="{BB962C8B-B14F-4D97-AF65-F5344CB8AC3E}">
        <p14:creationId xmlns:p14="http://schemas.microsoft.com/office/powerpoint/2010/main" val="1619100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74-DC29-7176-6CA5-22AB3C14D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965A-AC9E-3A90-F7D9-DE3CC596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Vibe Coding Reality</a:t>
            </a:r>
          </a:p>
        </p:txBody>
      </p:sp>
      <p:pic>
        <p:nvPicPr>
          <p:cNvPr id="5" name="Content Placeholder 4" descr="A person in a room&#10;&#10;AI-generated content may be incorrect.">
            <a:extLst>
              <a:ext uri="{FF2B5EF4-FFF2-40B4-BE49-F238E27FC236}">
                <a16:creationId xmlns:a16="http://schemas.microsoft.com/office/drawing/2014/main" id="{69BE52E4-6142-6922-E409-9B1204F3A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44" y="1551009"/>
            <a:ext cx="8122312" cy="4583070"/>
          </a:xfrm>
        </p:spPr>
      </p:pic>
    </p:spTree>
    <p:extLst>
      <p:ext uri="{BB962C8B-B14F-4D97-AF65-F5344CB8AC3E}">
        <p14:creationId xmlns:p14="http://schemas.microsoft.com/office/powerpoint/2010/main" val="3963989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CDE3A-533D-F278-8296-5238456FD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9BD8-9841-F371-0DC9-3B9FA8EC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Jokes Aside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AE1BD-A3D7-A4F3-51E3-7E7FF5C76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fun way to bootstrap a new idea… BUT</a:t>
            </a:r>
          </a:p>
          <a:p>
            <a:r>
              <a:rPr lang="en-US"/>
              <a:t>You will spend a lot of time trying to correct problems…</a:t>
            </a:r>
          </a:p>
          <a:p>
            <a:r>
              <a:rPr lang="en-US"/>
              <a:t>The code can be mediocre – but you might not be aware…</a:t>
            </a:r>
          </a:p>
          <a:p>
            <a:r>
              <a:rPr lang="en-US"/>
              <a:t>Please, please, please, please, please, please – consider security in your application… work with someone if you don’t know where to start</a:t>
            </a:r>
          </a:p>
          <a:p>
            <a:r>
              <a:rPr lang="en-US"/>
              <a:t>Learn some basic coding principles (DRY / KISS / SOLID) and ask the model questions about code you don’t understand</a:t>
            </a:r>
          </a:p>
        </p:txBody>
      </p:sp>
    </p:spTree>
    <p:extLst>
      <p:ext uri="{BB962C8B-B14F-4D97-AF65-F5344CB8AC3E}">
        <p14:creationId xmlns:p14="http://schemas.microsoft.com/office/powerpoint/2010/main" val="232503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E23A-6199-29DE-2E61-4D1F80CEA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Seeing as how this is the last session of the last day, if you didn't see Wally for a fishing session, then you really lost out.  Seriously, fishing sessions are hands down one of the best aspects of MMS.  </a:t>
            </a:r>
          </a:p>
          <a:p>
            <a:r>
              <a:rPr lang="en-US"/>
              <a:t>DON'T MISS OUT NEXT YEAR!!!!!</a:t>
            </a:r>
          </a:p>
          <a:p>
            <a:r>
              <a:rPr lang="en-US"/>
              <a:t>Find us at the bar tonight and we'll give you an impromptu fishing session</a:t>
            </a:r>
          </a:p>
        </p:txBody>
      </p:sp>
    </p:spTree>
    <p:extLst>
      <p:ext uri="{BB962C8B-B14F-4D97-AF65-F5344CB8AC3E}">
        <p14:creationId xmlns:p14="http://schemas.microsoft.com/office/powerpoint/2010/main" val="3856373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9B5BF-5530-1477-AE31-AE06D7BA7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BB183EF-B384-D124-6686-90623B6366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077" y="1662310"/>
            <a:ext cx="27035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2F78-9D11-8B82-43E7-A190E72E5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/>
              <a:t>Nathan </a:t>
            </a:r>
            <a:r>
              <a:rPr lang="en-US" err="1"/>
              <a:t>Ziehnert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233AA-067E-B531-94B9-04E69914BA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3999" y="5303520"/>
            <a:ext cx="4572000" cy="914400"/>
          </a:xfrm>
        </p:spPr>
        <p:txBody>
          <a:bodyPr/>
          <a:lstStyle/>
          <a:p>
            <a:r>
              <a:rPr lang="en-US" b="0" i="0" err="1">
                <a:effectLst/>
                <a:latin typeface="gg sans"/>
              </a:rPr>
              <a:t>theznerd</a:t>
            </a:r>
            <a:endParaRPr lang="en-US"/>
          </a:p>
          <a:p>
            <a:r>
              <a:rPr lang="en-US"/>
              <a:t>in/</a:t>
            </a:r>
            <a:r>
              <a:rPr lang="en-US" err="1"/>
              <a:t>nathanziehnert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66AC2-6937-365B-9F89-4E5906A393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9" y="4760396"/>
            <a:ext cx="4572000" cy="457200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Microsoft MVP, Destroyer of Kegerators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5894112-55E7-4DD4-4A18-488C7CF24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162" y="5718608"/>
            <a:ext cx="476250" cy="476250"/>
          </a:xfrm>
          <a:prstGeom prst="rect">
            <a:avLst/>
          </a:prstGeom>
        </p:spPr>
      </p:pic>
      <p:pic>
        <p:nvPicPr>
          <p:cNvPr id="16" name="Picture 1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F947DD0D-2982-5AA6-ECEE-6C74CA3193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24" y="5243120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21A9-8ED5-A71A-0F57-1E8B12A7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Know Before You Show (up to our session)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95B9-2A87-390F-6395-42F3048C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assume that you will have a strong grasp on the following concepts:</a:t>
            </a:r>
          </a:p>
          <a:p>
            <a:pPr lvl="1"/>
            <a:r>
              <a:rPr lang="en-US"/>
              <a:t>Beer &gt; Water</a:t>
            </a:r>
          </a:p>
          <a:p>
            <a:pPr lvl="1"/>
            <a:r>
              <a:rPr lang="en-US"/>
              <a:t>Azure &gt; On-Prem &gt; AWS</a:t>
            </a:r>
          </a:p>
          <a:p>
            <a:r>
              <a:rPr lang="en-US"/>
              <a:t>It will help (but is not required) to understand:</a:t>
            </a:r>
          </a:p>
          <a:p>
            <a:pPr lvl="1"/>
            <a:r>
              <a:rPr lang="en-US"/>
              <a:t>APIs (Alcohol Production &amp; Ingestion)</a:t>
            </a:r>
          </a:p>
          <a:p>
            <a:pPr lvl="1"/>
            <a:r>
              <a:rPr lang="en-US"/>
              <a:t>REST APIs (APIs while you sleep)</a:t>
            </a:r>
          </a:p>
          <a:p>
            <a:pPr lvl="1"/>
            <a:r>
              <a:rPr lang="en-US"/>
              <a:t>DNS (Donuts, Not Strudels)</a:t>
            </a:r>
          </a:p>
          <a:p>
            <a:pPr lvl="1"/>
            <a:r>
              <a:rPr lang="en-US"/>
              <a:t>KQL (Keg Query Language)</a:t>
            </a:r>
          </a:p>
          <a:p>
            <a:pPr lvl="1"/>
            <a:r>
              <a:rPr lang="en-US"/>
              <a:t>Postman (The one with Kevin Costner)</a:t>
            </a:r>
          </a:p>
          <a:p>
            <a:pPr lvl="1"/>
            <a:r>
              <a:rPr lang="en-US"/>
              <a:t>Raspberry Pi (When you can’t get apple or cherry)</a:t>
            </a:r>
          </a:p>
        </p:txBody>
      </p:sp>
    </p:spTree>
    <p:extLst>
      <p:ext uri="{BB962C8B-B14F-4D97-AF65-F5344CB8AC3E}">
        <p14:creationId xmlns:p14="http://schemas.microsoft.com/office/powerpoint/2010/main" val="157370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4586-91CA-A850-C5E8-6410745E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Beer?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501DF-9150-8F6E-5665-0229BE3F4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Beer is a fermented beverage made from malted cereal grains and yeast.</a:t>
            </a:r>
          </a:p>
          <a:p>
            <a:pPr lvl="1"/>
            <a:r>
              <a:rPr lang="en-US"/>
              <a:t>Beer can traditional</a:t>
            </a:r>
          </a:p>
          <a:p>
            <a:pPr lvl="2"/>
            <a:r>
              <a:rPr lang="en-US"/>
              <a:t>Ale – Top fermenting yeast (</a:t>
            </a:r>
            <a:r>
              <a:rPr lang="en-US" i="1"/>
              <a:t>Saccharomyces cerevisiae</a:t>
            </a:r>
            <a:r>
              <a:rPr lang="en-US"/>
              <a:t>)</a:t>
            </a:r>
          </a:p>
          <a:p>
            <a:pPr lvl="2"/>
            <a:r>
              <a:rPr lang="en-US"/>
              <a:t>Lager – Bottom fermenting yeast (</a:t>
            </a:r>
            <a:r>
              <a:rPr lang="en-US" i="1"/>
              <a:t>Saccharomyces </a:t>
            </a:r>
            <a:r>
              <a:rPr lang="en-US" i="1" err="1"/>
              <a:t>pastorianus</a:t>
            </a:r>
            <a:r>
              <a:rPr lang="en-US"/>
              <a:t>)</a:t>
            </a:r>
          </a:p>
          <a:p>
            <a:pPr lvl="2"/>
            <a:r>
              <a:rPr lang="en-US"/>
              <a:t>Temperature doesn't matter</a:t>
            </a:r>
          </a:p>
          <a:p>
            <a:pPr lvl="1"/>
            <a:r>
              <a:rPr lang="en-US"/>
              <a:t>Beer can be the start Bourbon/Whiskey/Scotch</a:t>
            </a:r>
          </a:p>
          <a:p>
            <a:pPr lvl="2"/>
            <a:r>
              <a:rPr lang="en-US"/>
              <a:t>With "Beer", the grains are separated from the wort before fermenting</a:t>
            </a:r>
          </a:p>
          <a:p>
            <a:pPr lvl="2"/>
            <a:r>
              <a:rPr lang="en-US"/>
              <a:t>With Whiskey, the grains are fermented along with the wort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1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9B6B3E-A4CC-B63F-ACB6-1491097F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Make Beer?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E8D37E-97BD-0A2A-DE8E-5DF76CDE0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Water + Malted Barley + Hops + Yeast = Beer</a:t>
            </a:r>
          </a:p>
          <a:p>
            <a:r>
              <a:rPr lang="en-US"/>
              <a:t>Hot water is mixed with crushed grain which converts the starches into fermentable sugars</a:t>
            </a:r>
          </a:p>
          <a:p>
            <a:r>
              <a:rPr lang="en-US"/>
              <a:t>The wort is drained and then boiled with hops to extract the oils, alpha acids, concentrate the sugars, and boil off DMS</a:t>
            </a:r>
          </a:p>
          <a:p>
            <a:r>
              <a:rPr lang="en-US"/>
              <a:t>Wort is then chilled and yeast added which converts the sugar to alcohol</a:t>
            </a:r>
          </a:p>
          <a:p>
            <a:r>
              <a:rPr lang="en-US"/>
              <a:t>Yeast eats sugar, poops alcohol, and farts carbon dioxide</a:t>
            </a:r>
          </a:p>
          <a:p>
            <a:r>
              <a:rPr lang="en-US"/>
              <a:t>Enjoy your yeast poop!</a:t>
            </a:r>
          </a:p>
        </p:txBody>
      </p:sp>
    </p:spTree>
    <p:extLst>
      <p:ext uri="{BB962C8B-B14F-4D97-AF65-F5344CB8AC3E}">
        <p14:creationId xmlns:p14="http://schemas.microsoft.com/office/powerpoint/2010/main" val="19229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15EC-786E-5566-84AB-11F1293E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Does Azure Have to do With Beer?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B9516-4DAE-08E3-88BA-84CF67DEBB88}"/>
              </a:ext>
            </a:extLst>
          </p:cNvPr>
          <p:cNvSpPr txBox="1"/>
          <p:nvPr/>
        </p:nvSpPr>
        <p:spPr>
          <a:xfrm>
            <a:off x="627888" y="3565991"/>
            <a:ext cx="10936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</a:rPr>
              <a:t>Absolutely Nothing!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43555-1DFF-EE30-0A65-D9642FBB3B0E}"/>
              </a:ext>
            </a:extLst>
          </p:cNvPr>
          <p:cNvSpPr txBox="1"/>
          <p:nvPr/>
        </p:nvSpPr>
        <p:spPr>
          <a:xfrm>
            <a:off x="1183216" y="5148969"/>
            <a:ext cx="982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But for the purposes of this demonstration…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84D75-B5B1-64EA-6436-457B216392B9}"/>
              </a:ext>
            </a:extLst>
          </p:cNvPr>
          <p:cNvSpPr txBox="1"/>
          <p:nvPr/>
        </p:nvSpPr>
        <p:spPr>
          <a:xfrm>
            <a:off x="1183215" y="5784988"/>
            <a:ext cx="982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Still Nothing</a:t>
            </a:r>
          </a:p>
        </p:txBody>
      </p:sp>
    </p:spTree>
    <p:extLst>
      <p:ext uri="{BB962C8B-B14F-4D97-AF65-F5344CB8AC3E}">
        <p14:creationId xmlns:p14="http://schemas.microsoft.com/office/powerpoint/2010/main" val="20507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A401-D569-2B09-EE98-B1E016D4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Beer?</a:t>
            </a:r>
          </a:p>
        </p:txBody>
      </p:sp>
      <p:pic>
        <p:nvPicPr>
          <p:cNvPr id="5" name="Content Placeholder 4" descr="A blue and white beer can&#10;&#10;AI-generated content may be incorrect.">
            <a:extLst>
              <a:ext uri="{FF2B5EF4-FFF2-40B4-BE49-F238E27FC236}">
                <a16:creationId xmlns:a16="http://schemas.microsoft.com/office/drawing/2014/main" id="{1FB181FC-22C1-BCBC-8134-5A9936CF1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91062" y="2318544"/>
            <a:ext cx="2809875" cy="3048000"/>
          </a:xfrm>
        </p:spPr>
      </p:pic>
      <p:pic>
        <p:nvPicPr>
          <p:cNvPr id="8" name="Picture 7" descr="A group of cans of beer&#10;&#10;AI-generated content may be incorrect.">
            <a:extLst>
              <a:ext uri="{FF2B5EF4-FFF2-40B4-BE49-F238E27FC236}">
                <a16:creationId xmlns:a16="http://schemas.microsoft.com/office/drawing/2014/main" id="{1F3CF86B-DC1A-A9E4-32E5-8C97388078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1295" y="2318544"/>
            <a:ext cx="3048000" cy="3048000"/>
          </a:xfrm>
          <a:prstGeom prst="rect">
            <a:avLst/>
          </a:prstGeom>
        </p:spPr>
      </p:pic>
      <p:pic>
        <p:nvPicPr>
          <p:cNvPr id="10" name="Picture 9" descr="A blue can of beer&#10;&#10;AI-generated content may be incorrect.">
            <a:extLst>
              <a:ext uri="{FF2B5EF4-FFF2-40B4-BE49-F238E27FC236}">
                <a16:creationId xmlns:a16="http://schemas.microsoft.com/office/drawing/2014/main" id="{1EDEEC78-E2A9-70D0-7A72-CF69F6F7A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86762" y="2318544"/>
            <a:ext cx="3048000" cy="30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C77C1-AAB7-4360-1F18-881E3B42320D}"/>
              </a:ext>
            </a:extLst>
          </p:cNvPr>
          <p:cNvSpPr txBox="1"/>
          <p:nvPr/>
        </p:nvSpPr>
        <p:spPr>
          <a:xfrm>
            <a:off x="941295" y="556708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56E81-9AE3-4BF1-033A-6CC613B28DC2}"/>
              </a:ext>
            </a:extLst>
          </p:cNvPr>
          <p:cNvSpPr txBox="1"/>
          <p:nvPr/>
        </p:nvSpPr>
        <p:spPr>
          <a:xfrm>
            <a:off x="8386762" y="556642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Not Beer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A01AB-4BB0-04A4-241F-5F22E72131EA}"/>
              </a:ext>
            </a:extLst>
          </p:cNvPr>
          <p:cNvSpPr txBox="1"/>
          <p:nvPr/>
        </p:nvSpPr>
        <p:spPr>
          <a:xfrm>
            <a:off x="4571999" y="556642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Beer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(Australia Only)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D27BB-88CB-E987-8EF2-3B7FA63CC99D}"/>
              </a:ext>
            </a:extLst>
          </p:cNvPr>
          <p:cNvSpPr txBox="1"/>
          <p:nvPr/>
        </p:nvSpPr>
        <p:spPr>
          <a:xfrm>
            <a:off x="8386762" y="584342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Anywhere</a:t>
            </a:r>
          </a:p>
        </p:txBody>
      </p:sp>
    </p:spTree>
    <p:extLst>
      <p:ext uri="{BB962C8B-B14F-4D97-AF65-F5344CB8AC3E}">
        <p14:creationId xmlns:p14="http://schemas.microsoft.com/office/powerpoint/2010/main" val="19469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20" ma:contentTypeDescription="Create a new document." ma:contentTypeScope="" ma:versionID="9926a708316be73da3f3a5bd4ff97d05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04a7c4ced30567db5a7e999b24446c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Props1.xml><?xml version="1.0" encoding="utf-8"?>
<ds:datastoreItem xmlns:ds="http://schemas.openxmlformats.org/officeDocument/2006/customXml" ds:itemID="{B89C335D-62A5-479D-8FAE-C7FE39281BC3}">
  <ds:schemaRefs>
    <ds:schemaRef ds:uri="0f628621-369a-46c7-83bd-de17ca407533"/>
    <ds:schemaRef ds:uri="994c1987-0261-432a-b2ef-a9da39f1b5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0B4D4-529D-4984-8525-2DCCA1BEFF9D}">
  <ds:schemaRefs>
    <ds:schemaRef ds:uri="0f628621-369a-46c7-83bd-de17ca407533"/>
    <ds:schemaRef ds:uri="7555f1cb-ef2a-4ff4-8d1a-1bfe00ed5aef"/>
    <ds:schemaRef ds:uri="994c1987-0261-432a-b2ef-a9da39f1b5e2"/>
    <ds:schemaRef ds:uri="e470cc9d-a642-4b0f-b23c-713bf2631d9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MMSatMoA2025Template</Template>
  <Application>Microsoft Office PowerPoint</Application>
  <PresentationFormat>Widescreen</PresentationFormat>
  <Slides>39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Azure BeerOps</vt:lpstr>
      <vt:lpstr>Attention</vt:lpstr>
      <vt:lpstr>PowerPoint Presentation</vt:lpstr>
      <vt:lpstr>PowerPoint Presentation</vt:lpstr>
      <vt:lpstr>Know Before You Show (up to our session)</vt:lpstr>
      <vt:lpstr>What is Beer?</vt:lpstr>
      <vt:lpstr>How Do We Make Beer?</vt:lpstr>
      <vt:lpstr>So What Does Azure Have to do With Beer?</vt:lpstr>
      <vt:lpstr>What is Beer?</vt:lpstr>
      <vt:lpstr>How do we know what to make?</vt:lpstr>
      <vt:lpstr>Your Choices</vt:lpstr>
      <vt:lpstr>I don’t want to make decisions</vt:lpstr>
      <vt:lpstr>A quick word about Prompts</vt:lpstr>
      <vt:lpstr>Bad Decisions</vt:lpstr>
      <vt:lpstr>How do we brew beer with Azure?</vt:lpstr>
      <vt:lpstr>Azure Alcohol Production/Ingestion (API)</vt:lpstr>
      <vt:lpstr>Options, Options, Options</vt:lpstr>
      <vt:lpstr>Making Beer – Using the API</vt:lpstr>
      <vt:lpstr>For the Brewery:</vt:lpstr>
      <vt:lpstr>So What Does Azure Have to do With Beer?</vt:lpstr>
      <vt:lpstr>Using the Log Analytics Ingestion API</vt:lpstr>
      <vt:lpstr>What about Fermenting?</vt:lpstr>
      <vt:lpstr>For the Fermenter</vt:lpstr>
      <vt:lpstr>What does this cost?</vt:lpstr>
      <vt:lpstr>FaaS</vt:lpstr>
      <vt:lpstr>All of you heathens…</vt:lpstr>
      <vt:lpstr>Vibe Coding and Azure Web Apps</vt:lpstr>
      <vt:lpstr>PowerPoint Presentation</vt:lpstr>
      <vt:lpstr>Vibe Coding Tools</vt:lpstr>
      <vt:lpstr>Blood Alcohol Content Estimator</vt:lpstr>
      <vt:lpstr>Which Model?!</vt:lpstr>
      <vt:lpstr>What About MCPs?</vt:lpstr>
      <vt:lpstr>What’s Our Pipeline</vt:lpstr>
      <vt:lpstr>Let’s add features based on straight vibes baby…</vt:lpstr>
      <vt:lpstr>Vibe Coding Reality</vt:lpstr>
      <vt:lpstr>All Jokes Aside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Corio</dc:creator>
  <cp:revision>1</cp:revision>
  <dcterms:created xsi:type="dcterms:W3CDTF">2025-02-26T01:48:36Z</dcterms:created>
  <dcterms:modified xsi:type="dcterms:W3CDTF">2025-04-16T15:10:07Z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0x010100066787FB9552CF40BFF026EAAC52FBCA</vt:lpwstr>
  </property>
  <property fmtid="{D5CDD505-2E9C-101B-9397-08002B2CF9AE}" pid="3" name="MediaServiceImageTags">
    <vt:lpwstr/>
  </property>
</Properties>
</file>